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AA7B-3B1F-45EF-AF79-C78036E6975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9C392-96ED-4069-B16B-8BF1DD4B5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апир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1127070" y="-1158930"/>
            <a:ext cx="6858000" cy="9175860"/>
          </a:xfrm>
          <a:prstGeom prst="rect">
            <a:avLst/>
          </a:prstGeom>
        </p:spPr>
      </p:pic>
      <p:pic>
        <p:nvPicPr>
          <p:cNvPr id="6" name="Рисунок 5" descr="карта египт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14290"/>
            <a:ext cx="4357718" cy="6536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1571612"/>
            <a:ext cx="642942" cy="714380"/>
          </a:xfrm>
          <a:prstGeom prst="flowChartOffpageConnector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TextBox 6"/>
          <p:cNvSpPr txBox="1"/>
          <p:nvPr/>
        </p:nvSpPr>
        <p:spPr>
          <a:xfrm>
            <a:off x="1928794" y="2643182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Мемфис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3929066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Фивы</a:t>
            </a:r>
            <a:endParaRPr lang="ru-RU" sz="1600" dirty="0"/>
          </a:p>
        </p:txBody>
      </p:sp>
      <p:pic>
        <p:nvPicPr>
          <p:cNvPr id="9" name="Рисунок 8" descr="храм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6429388" y="2071677"/>
            <a:ext cx="642942" cy="771529"/>
          </a:xfrm>
          <a:prstGeom prst="flowChartOffpageConnector">
            <a:avLst/>
          </a:prstGeom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TextBox 9"/>
          <p:cNvSpPr txBox="1"/>
          <p:nvPr/>
        </p:nvSpPr>
        <p:spPr>
          <a:xfrm rot="318841">
            <a:off x="3290881" y="476165"/>
            <a:ext cx="5429288" cy="83099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Шедевры искусства Древнего Египта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Путеводитель 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1" name="Рисунок 10" descr="фыраоны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500694" y="3000372"/>
            <a:ext cx="642944" cy="714380"/>
          </a:xfrm>
          <a:prstGeom prst="flowChartOffpageConnector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softRound"/>
            <a:contourClr>
              <a:srgbClr val="969696"/>
            </a:contourClr>
          </a:sp3d>
        </p:spPr>
      </p:pic>
      <p:pic>
        <p:nvPicPr>
          <p:cNvPr id="12" name="Рисунок 11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715140" y="3214686"/>
            <a:ext cx="642942" cy="714380"/>
          </a:xfrm>
          <a:prstGeom prst="flowChartOffpageConnector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" name="Рисунок 12" descr="храм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429256" y="4000503"/>
            <a:ext cx="642942" cy="721669"/>
          </a:xfrm>
          <a:prstGeom prst="flowChartOffpageConnec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4" name="TextBox 13"/>
          <p:cNvSpPr txBox="1"/>
          <p:nvPr/>
        </p:nvSpPr>
        <p:spPr>
          <a:xfrm>
            <a:off x="2071670" y="4929198"/>
            <a:ext cx="123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Абу-Симбел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3786190"/>
            <a:ext cx="802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Карнак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4000504"/>
            <a:ext cx="798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Луксор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6</cp:revision>
  <dcterms:created xsi:type="dcterms:W3CDTF">2009-12-24T12:03:37Z</dcterms:created>
  <dcterms:modified xsi:type="dcterms:W3CDTF">2010-05-19T17:10:17Z</dcterms:modified>
</cp:coreProperties>
</file>