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947" autoAdjust="0"/>
    <p:restoredTop sz="94660"/>
  </p:normalViewPr>
  <p:slideViewPr>
    <p:cSldViewPr>
      <p:cViewPr varScale="1">
        <p:scale>
          <a:sx n="89" d="100"/>
          <a:sy n="89" d="100"/>
        </p:scale>
        <p:origin x="-120" y="-7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4C359-13AF-42BD-A5C7-21C73CD31EDB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8B852-1DF3-4909-A41F-8555D38C11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8B852-1DF3-4909-A41F-8555D38C115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8B852-1DF3-4909-A41F-8555D38C115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8B852-1DF3-4909-A41F-8555D38C115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8B852-1DF3-4909-A41F-8555D38C115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8B852-1DF3-4909-A41F-8555D38C115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8B852-1DF3-4909-A41F-8555D38C115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8B852-1DF3-4909-A41F-8555D38C115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8B852-1DF3-4909-A41F-8555D38C115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8B852-1DF3-4909-A41F-8555D38C115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8B852-1DF3-4909-A41F-8555D38C115A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7521-2E18-4955-BE68-F7FC5E1D077E}" type="datetimeFigureOut">
              <a:rPr lang="ru-RU" smtClean="0"/>
              <a:pPr/>
              <a:t>29.01.2010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17B8-1602-4A76-A843-73F19F903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7521-2E18-4955-BE68-F7FC5E1D077E}" type="datetimeFigureOut">
              <a:rPr lang="ru-RU" smtClean="0"/>
              <a:pPr/>
              <a:t>29.01.2010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17B8-1602-4A76-A843-73F19F903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7521-2E18-4955-BE68-F7FC5E1D077E}" type="datetimeFigureOut">
              <a:rPr lang="ru-RU" smtClean="0"/>
              <a:pPr/>
              <a:t>29.01.2010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17B8-1602-4A76-A843-73F19F903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7521-2E18-4955-BE68-F7FC5E1D077E}" type="datetimeFigureOut">
              <a:rPr lang="ru-RU" smtClean="0"/>
              <a:pPr/>
              <a:t>29.01.2010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17B8-1602-4A76-A843-73F19F903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7521-2E18-4955-BE68-F7FC5E1D077E}" type="datetimeFigureOut">
              <a:rPr lang="ru-RU" smtClean="0"/>
              <a:pPr/>
              <a:t>29.01.2010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17B8-1602-4A76-A843-73F19F903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7521-2E18-4955-BE68-F7FC5E1D077E}" type="datetimeFigureOut">
              <a:rPr lang="ru-RU" smtClean="0"/>
              <a:pPr/>
              <a:t>29.01.2010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17B8-1602-4A76-A843-73F19F903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7521-2E18-4955-BE68-F7FC5E1D077E}" type="datetimeFigureOut">
              <a:rPr lang="ru-RU" smtClean="0"/>
              <a:pPr/>
              <a:t>29.01.2010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17B8-1602-4A76-A843-73F19F903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7521-2E18-4955-BE68-F7FC5E1D077E}" type="datetimeFigureOut">
              <a:rPr lang="ru-RU" smtClean="0"/>
              <a:pPr/>
              <a:t>29.01.2010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17B8-1602-4A76-A843-73F19F903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7521-2E18-4955-BE68-F7FC5E1D077E}" type="datetimeFigureOut">
              <a:rPr lang="ru-RU" smtClean="0"/>
              <a:pPr/>
              <a:t>29.01.2010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17B8-1602-4A76-A843-73F19F903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7521-2E18-4955-BE68-F7FC5E1D077E}" type="datetimeFigureOut">
              <a:rPr lang="ru-RU" smtClean="0"/>
              <a:pPr/>
              <a:t>29.01.2010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17B8-1602-4A76-A843-73F19F903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7521-2E18-4955-BE68-F7FC5E1D077E}" type="datetimeFigureOut">
              <a:rPr lang="ru-RU" smtClean="0"/>
              <a:pPr/>
              <a:t>29.01.2010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D517B8-1602-4A76-A843-73F19F90369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FC7521-2E18-4955-BE68-F7FC5E1D077E}" type="datetimeFigureOut">
              <a:rPr lang="ru-RU" smtClean="0"/>
              <a:pPr/>
              <a:t>29.01.2010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D517B8-1602-4A76-A843-73F19F903692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71516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6-й класс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214686"/>
            <a:ext cx="7854696" cy="1214446"/>
          </a:xfrm>
        </p:spPr>
        <p:txBody>
          <a:bodyPr>
            <a:normAutofit/>
          </a:bodyPr>
          <a:lstStyle/>
          <a:p>
            <a:pPr algn="ctr"/>
            <a:endParaRPr lang="ru-RU" dirty="0" smtClean="0"/>
          </a:p>
          <a:p>
            <a:pPr algn="l"/>
            <a:r>
              <a:rPr lang="ru-RU" dirty="0" smtClean="0"/>
              <a:t>Тема: Действия с обыкновенными дробями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4786322"/>
            <a:ext cx="79296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 smtClean="0"/>
              <a:t>Онофриенко Т.Н., учитель математики, МОУ </a:t>
            </a:r>
          </a:p>
          <a:p>
            <a:r>
              <a:rPr lang="en-US" sz="2800" dirty="0" smtClean="0"/>
              <a:t>,,</a:t>
            </a:r>
            <a:r>
              <a:rPr lang="ru-RU" sz="2800" dirty="0" smtClean="0"/>
              <a:t>Степновская СОШ</a:t>
            </a:r>
            <a:r>
              <a:rPr lang="en-US" sz="2800" dirty="0" smtClean="0"/>
              <a:t>”</a:t>
            </a:r>
            <a:r>
              <a:rPr lang="ru-RU" sz="2800" dirty="0" smtClean="0"/>
              <a:t> Родинского района, </a:t>
            </a:r>
          </a:p>
          <a:p>
            <a:r>
              <a:rPr lang="ru-RU" sz="2800" dirty="0" smtClean="0"/>
              <a:t>Алтайского края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1500174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,,</a:t>
            </a:r>
            <a:r>
              <a:rPr lang="ru-RU" sz="2800" dirty="0" smtClean="0"/>
              <a:t>Математический поезд</a:t>
            </a:r>
            <a:r>
              <a:rPr lang="en-US" sz="2800" dirty="0" smtClean="0"/>
              <a:t>”</a:t>
            </a:r>
            <a:endParaRPr lang="ru-RU" sz="2800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33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4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3"/>
      <p:bldP spid="3" grpId="0" build="p"/>
      <p:bldP spid="3" grpId="1" build="p"/>
      <p:bldP spid="4" grpId="0"/>
      <p:bldP spid="4" grpId="1"/>
      <p:bldP spid="5" grpId="0"/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" name="WordArt 1"/>
          <p:cNvSpPr>
            <a:spLocks noChangeArrowheads="1" noChangeShapeType="1" noTextEdit="1"/>
          </p:cNvSpPr>
          <p:nvPr/>
        </p:nvSpPr>
        <p:spPr bwMode="auto">
          <a:xfrm>
            <a:off x="500034" y="0"/>
            <a:ext cx="8358214" cy="12287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rtl="0"/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Спасибо за урок</a:t>
            </a:r>
            <a:endParaRPr lang="ru-RU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pic>
        <p:nvPicPr>
          <p:cNvPr id="2051" name="Picture 3" descr="C:\Documents and Settings\User\Рабочий стол\поезд\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1643050"/>
            <a:ext cx="3000396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62050"/>
          </a:xfrm>
        </p:spPr>
        <p:txBody>
          <a:bodyPr>
            <a:noAutofit/>
          </a:bodyPr>
          <a:lstStyle/>
          <a:p>
            <a:r>
              <a:rPr lang="ru-RU" sz="5400" dirty="0" smtClean="0"/>
              <a:t>Математический поезд</a:t>
            </a:r>
            <a:endParaRPr lang="ru-RU" sz="5400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121442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«Предмет математики столько серьёзен, что не следует упускать ни одной возможности сделать его более занимательным»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357422" y="1928802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Блез Паскаль</a:t>
            </a:r>
            <a:endParaRPr lang="ru-RU" sz="4000" dirty="0"/>
          </a:p>
        </p:txBody>
      </p:sp>
      <p:sp>
        <p:nvSpPr>
          <p:cNvPr id="18" name="12-конечная звезда 17"/>
          <p:cNvSpPr/>
          <p:nvPr/>
        </p:nvSpPr>
        <p:spPr>
          <a:xfrm>
            <a:off x="6643702" y="3500438"/>
            <a:ext cx="2500298" cy="1143008"/>
          </a:xfrm>
          <a:prstGeom prst="star12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6350" stA="50000" endA="300" endPos="900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Ст. Загадкино</a:t>
            </a:r>
            <a:endParaRPr lang="ru-RU" dirty="0"/>
          </a:p>
        </p:txBody>
      </p:sp>
      <p:sp>
        <p:nvSpPr>
          <p:cNvPr id="19" name="12-конечная звезда 18"/>
          <p:cNvSpPr/>
          <p:nvPr/>
        </p:nvSpPr>
        <p:spPr>
          <a:xfrm>
            <a:off x="1714480" y="2571744"/>
            <a:ext cx="2500330" cy="1214446"/>
          </a:xfrm>
          <a:prstGeom prst="star12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6350" stA="50000" endA="300" endPos="900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Ст. Задачкино</a:t>
            </a:r>
            <a:endParaRPr lang="ru-RU" dirty="0"/>
          </a:p>
        </p:txBody>
      </p:sp>
      <p:sp>
        <p:nvSpPr>
          <p:cNvPr id="20" name="12-конечная звезда 19"/>
          <p:cNvSpPr/>
          <p:nvPr/>
        </p:nvSpPr>
        <p:spPr>
          <a:xfrm>
            <a:off x="142844" y="4929198"/>
            <a:ext cx="2786082" cy="1428760"/>
          </a:xfrm>
          <a:prstGeom prst="star12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6350" stA="50000" endA="300" endPos="900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Ст. Рыболовная</a:t>
            </a:r>
            <a:endParaRPr lang="ru-RU" dirty="0"/>
          </a:p>
        </p:txBody>
      </p:sp>
      <p:sp>
        <p:nvSpPr>
          <p:cNvPr id="21" name="12-конечная звезда 20"/>
          <p:cNvSpPr/>
          <p:nvPr/>
        </p:nvSpPr>
        <p:spPr>
          <a:xfrm>
            <a:off x="357158" y="2428868"/>
            <a:ext cx="1500198" cy="1428760"/>
          </a:xfrm>
          <a:prstGeom prst="star12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6350" stA="50000" endA="300" endPos="900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Г. Миф</a:t>
            </a:r>
          </a:p>
          <a:p>
            <a:pPr algn="ctr"/>
            <a:endParaRPr lang="ru-RU" dirty="0"/>
          </a:p>
        </p:txBody>
      </p:sp>
      <p:sp>
        <p:nvSpPr>
          <p:cNvPr id="23" name="12-конечная звезда 22"/>
          <p:cNvSpPr/>
          <p:nvPr/>
        </p:nvSpPr>
        <p:spPr>
          <a:xfrm>
            <a:off x="6715140" y="5500702"/>
            <a:ext cx="2786082" cy="1071570"/>
          </a:xfrm>
          <a:prstGeom prst="star12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6350" stA="50000" endA="300" endPos="900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Ст. Театральная</a:t>
            </a:r>
            <a:endParaRPr lang="ru-RU" dirty="0"/>
          </a:p>
        </p:txBody>
      </p:sp>
      <p:sp>
        <p:nvSpPr>
          <p:cNvPr id="24" name="12-конечная звезда 23"/>
          <p:cNvSpPr/>
          <p:nvPr/>
        </p:nvSpPr>
        <p:spPr>
          <a:xfrm>
            <a:off x="4572000" y="2643182"/>
            <a:ext cx="2786082" cy="1071570"/>
          </a:xfrm>
          <a:prstGeom prst="star12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6350" stA="50000" endA="300" endPos="900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Ст. Весельчаков</a:t>
            </a:r>
            <a:endParaRPr lang="ru-RU" dirty="0"/>
          </a:p>
        </p:txBody>
      </p:sp>
      <p:sp>
        <p:nvSpPr>
          <p:cNvPr id="25" name="12-конечная звезда 24"/>
          <p:cNvSpPr/>
          <p:nvPr/>
        </p:nvSpPr>
        <p:spPr>
          <a:xfrm>
            <a:off x="2571736" y="5786430"/>
            <a:ext cx="2857520" cy="1071570"/>
          </a:xfrm>
          <a:prstGeom prst="star12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6350" stA="50000" endA="300" endPos="900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Ст. Умных мыслей</a:t>
            </a:r>
            <a:endParaRPr lang="ru-RU" dirty="0"/>
          </a:p>
        </p:txBody>
      </p:sp>
      <p:cxnSp>
        <p:nvCxnSpPr>
          <p:cNvPr id="29" name="Прямая со стрелкой 28"/>
          <p:cNvCxnSpPr/>
          <p:nvPr/>
        </p:nvCxnSpPr>
        <p:spPr>
          <a:xfrm rot="5400000" flipH="1" flipV="1">
            <a:off x="1821637" y="3964785"/>
            <a:ext cx="1285884" cy="928694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3714744" y="3071810"/>
            <a:ext cx="1071570" cy="142876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6200000" flipH="1">
            <a:off x="214282" y="4214818"/>
            <a:ext cx="1428760" cy="285752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7000892" y="3071810"/>
            <a:ext cx="857256" cy="42862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16200000" flipH="1">
            <a:off x="7750991" y="5036355"/>
            <a:ext cx="714380" cy="7143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10800000" flipV="1">
            <a:off x="5072066" y="5786454"/>
            <a:ext cx="1928826" cy="285752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6" grpId="0"/>
      <p:bldP spid="18" grpId="0" animBg="1"/>
      <p:bldP spid="19" grpId="0" animBg="1"/>
      <p:bldP spid="19" grpId="1" animBg="1"/>
      <p:bldP spid="20" grpId="0" animBg="1"/>
      <p:bldP spid="21" grpId="0" animBg="1"/>
      <p:bldP spid="23" grpId="0" animBg="1"/>
      <p:bldP spid="24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3071802" y="928670"/>
            <a:ext cx="250033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1785918" y="2214554"/>
            <a:ext cx="25717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4321967" y="2178835"/>
            <a:ext cx="257176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786050" y="3500438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071802" y="2928934"/>
            <a:ext cx="25717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Арка 17"/>
          <p:cNvSpPr/>
          <p:nvPr/>
        </p:nvSpPr>
        <p:spPr>
          <a:xfrm>
            <a:off x="3571868" y="1785926"/>
            <a:ext cx="1500198" cy="235745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14744" y="1142984"/>
            <a:ext cx="135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касса</a:t>
            </a:r>
            <a:endParaRPr lang="ru-RU" sz="3200" dirty="0"/>
          </a:p>
        </p:txBody>
      </p:sp>
      <p:pic>
        <p:nvPicPr>
          <p:cNvPr id="16385" name="Picture 1" descr="C:\Documents and Settings\User\Рабочий стол\поезд\2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3571876"/>
            <a:ext cx="51435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ru-RU" dirty="0" smtClean="0"/>
              <a:t>Станция «Рыболовная»</a:t>
            </a:r>
            <a:endParaRPr lang="ru-RU" dirty="0"/>
          </a:p>
        </p:txBody>
      </p:sp>
      <p:pic>
        <p:nvPicPr>
          <p:cNvPr id="1027" name="Picture 3" descr="C:\Documents and Settings\User\Рабочий стол\Новая папка\splav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40988" y="3500414"/>
            <a:ext cx="5403012" cy="3357586"/>
          </a:xfrm>
          <a:prstGeom prst="rect">
            <a:avLst/>
          </a:prstGeom>
          <a:noFill/>
        </p:spPr>
      </p:pic>
      <p:pic>
        <p:nvPicPr>
          <p:cNvPr id="1026" name="Picture 2" descr="C:\Documents and Settings\User\Рабочий стол\Новая папка\рыбалка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142984"/>
            <a:ext cx="4119559" cy="30896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57364"/>
            <a:ext cx="9144000" cy="2214578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1. товар с упаковкой стоит 40,8 рублей. Стоимость упаковки составляет 2% стоимости товара. Сколько стоит товар без упаковки.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Станция «</a:t>
            </a:r>
            <a:r>
              <a:rPr lang="ru-RU" sz="4400" dirty="0" err="1" smtClean="0"/>
              <a:t>задачкино</a:t>
            </a:r>
            <a:r>
              <a:rPr lang="ru-RU" sz="4400" dirty="0" smtClean="0"/>
              <a:t>» </a:t>
            </a:r>
            <a:endParaRPr lang="ru-RU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643314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2. Когда Дима уплатил за покупку    </a:t>
            </a:r>
            <a:r>
              <a:rPr lang="ru-RU" sz="3600" dirty="0" smtClean="0"/>
              <a:t>   </a:t>
            </a:r>
            <a:r>
              <a:rPr lang="ru-RU" sz="3600" dirty="0" smtClean="0"/>
              <a:t>Всех своих денег у него осталось ещё 90 копеек. </a:t>
            </a:r>
            <a:br>
              <a:rPr lang="ru-RU" sz="3600" dirty="0" smtClean="0"/>
            </a:br>
            <a:r>
              <a:rPr lang="ru-RU" sz="3600" dirty="0" smtClean="0"/>
              <a:t>Сколько денег было у Димы</a:t>
            </a:r>
            <a:endParaRPr lang="ru-RU" sz="3600" dirty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1" y="3786190"/>
            <a:ext cx="250033" cy="500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ru-RU" dirty="0" smtClean="0"/>
              <a:t>Станция «весельчаков»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928802"/>
            <a:ext cx="8229600" cy="993454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dirty="0" smtClean="0"/>
              <a:t>В </a:t>
            </a:r>
            <a:r>
              <a:rPr lang="ru-RU" sz="2800" dirty="0" smtClean="0"/>
              <a:t>одной семье два отца и два сына. Сколько это человек?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4348" y="3500438"/>
            <a:ext cx="8286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ru-RU" sz="2800" dirty="0" smtClean="0"/>
              <a:t>Числа равняется  </a:t>
            </a:r>
            <a:r>
              <a:rPr lang="ru-RU" sz="2800" dirty="0" smtClean="0"/>
              <a:t>  его</a:t>
            </a:r>
            <a:r>
              <a:rPr lang="ru-RU" sz="2800" dirty="0" smtClean="0"/>
              <a:t>. Какое это число?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5786" y="4643446"/>
            <a:ext cx="7929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ru-RU" sz="2800" dirty="0" smtClean="0"/>
              <a:t>Сколько будет трижды сорок и пять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5786" y="3071810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Правильный ответ: 3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85786" y="4214818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Правильный ответ: 0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57224" y="5214950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Правильный ответ: 125</a:t>
            </a:r>
            <a:endParaRPr lang="ru-RU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3500438"/>
            <a:ext cx="292246" cy="642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dirty="0" smtClean="0"/>
              <a:t>Станция «</a:t>
            </a:r>
            <a:r>
              <a:rPr lang="ru-RU" dirty="0" err="1" smtClean="0"/>
              <a:t>Загадкино</a:t>
            </a:r>
            <a:r>
              <a:rPr lang="ru-RU" dirty="0" smtClean="0"/>
              <a:t>»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1785918" y="4071942"/>
            <a:ext cx="521497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142976" y="3786190"/>
            <a:ext cx="65722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714480" y="1785926"/>
            <a:ext cx="5572164" cy="4143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 flipV="1">
            <a:off x="1714480" y="1785926"/>
            <a:ext cx="5000660" cy="4286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2035951" y="1964521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643042" y="2357430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5822165" y="1964521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143636" y="2285992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2000629" y="5857495"/>
            <a:ext cx="71438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0800000">
            <a:off x="1571604" y="5500702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6215868" y="5715016"/>
            <a:ext cx="71358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6572264" y="5357826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6929454" y="3786190"/>
            <a:ext cx="714380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6929454" y="3214686"/>
            <a:ext cx="642942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16200000" flipV="1">
            <a:off x="1214414" y="3214686"/>
            <a:ext cx="571504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1214414" y="3786190"/>
            <a:ext cx="571504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 flipH="1" flipV="1">
            <a:off x="4357686" y="1571612"/>
            <a:ext cx="642942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16200000" flipV="1">
            <a:off x="3714744" y="1571612"/>
            <a:ext cx="642942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>
            <a:off x="3786182" y="6072206"/>
            <a:ext cx="714380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4429124" y="6000768"/>
            <a:ext cx="714380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857620" y="1500174"/>
            <a:ext cx="571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Мы</a:t>
            </a:r>
            <a:endParaRPr lang="ru-RU" sz="1600" dirty="0"/>
          </a:p>
        </p:txBody>
      </p:sp>
      <p:sp>
        <p:nvSpPr>
          <p:cNvPr id="71" name="TextBox 70"/>
          <p:cNvSpPr txBox="1"/>
          <p:nvPr/>
        </p:nvSpPr>
        <p:spPr>
          <a:xfrm>
            <a:off x="4429124" y="142873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72" name="TextBox 71"/>
          <p:cNvSpPr txBox="1"/>
          <p:nvPr/>
        </p:nvSpPr>
        <p:spPr>
          <a:xfrm>
            <a:off x="6072198" y="171448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ма</a:t>
            </a:r>
            <a:endParaRPr lang="ru-RU" dirty="0"/>
          </a:p>
        </p:txBody>
      </p:sp>
      <p:sp>
        <p:nvSpPr>
          <p:cNvPr id="73" name="TextBox 72"/>
          <p:cNvSpPr txBox="1"/>
          <p:nvPr/>
        </p:nvSpPr>
        <p:spPr>
          <a:xfrm>
            <a:off x="6429388" y="185736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1,5</a:t>
            </a:r>
            <a:endParaRPr lang="ru-RU" dirty="0"/>
          </a:p>
        </p:txBody>
      </p:sp>
      <p:sp>
        <p:nvSpPr>
          <p:cNvPr id="74" name="TextBox 73"/>
          <p:cNvSpPr txBox="1"/>
          <p:nvPr/>
        </p:nvSpPr>
        <p:spPr>
          <a:xfrm>
            <a:off x="7286644" y="342900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</a:t>
            </a:r>
            <a:endParaRPr lang="ru-RU" dirty="0"/>
          </a:p>
        </p:txBody>
      </p:sp>
      <p:sp>
        <p:nvSpPr>
          <p:cNvPr id="75" name="TextBox 74"/>
          <p:cNvSpPr txBox="1"/>
          <p:nvPr/>
        </p:nvSpPr>
        <p:spPr>
          <a:xfrm>
            <a:off x="6858016" y="535782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ка</a:t>
            </a:r>
            <a:endParaRPr lang="ru-RU" dirty="0"/>
          </a:p>
        </p:txBody>
      </p:sp>
      <p:sp>
        <p:nvSpPr>
          <p:cNvPr id="76" name="TextBox 75"/>
          <p:cNvSpPr txBox="1"/>
          <p:nvPr/>
        </p:nvSpPr>
        <p:spPr>
          <a:xfrm>
            <a:off x="4429124" y="628652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</a:t>
            </a:r>
            <a:endParaRPr lang="ru-RU" dirty="0"/>
          </a:p>
        </p:txBody>
      </p:sp>
      <p:sp>
        <p:nvSpPr>
          <p:cNvPr id="77" name="TextBox 76"/>
          <p:cNvSpPr txBox="1"/>
          <p:nvPr/>
        </p:nvSpPr>
        <p:spPr>
          <a:xfrm>
            <a:off x="1928794" y="585789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Зи</a:t>
            </a:r>
            <a:endParaRPr lang="ru-RU" dirty="0"/>
          </a:p>
        </p:txBody>
      </p:sp>
      <p:sp>
        <p:nvSpPr>
          <p:cNvPr id="78" name="TextBox 77"/>
          <p:cNvSpPr txBox="1"/>
          <p:nvPr/>
        </p:nvSpPr>
        <p:spPr>
          <a:xfrm>
            <a:off x="1071538" y="378619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Ды</a:t>
            </a:r>
            <a:endParaRPr lang="ru-RU" dirty="0"/>
          </a:p>
        </p:txBody>
      </p:sp>
      <p:sp>
        <p:nvSpPr>
          <p:cNvPr id="79" name="TextBox 78"/>
          <p:cNvSpPr txBox="1"/>
          <p:nvPr/>
        </p:nvSpPr>
        <p:spPr>
          <a:xfrm>
            <a:off x="1643042" y="207167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Де</a:t>
            </a:r>
            <a:endParaRPr lang="ru-RU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3429000"/>
            <a:ext cx="214314" cy="342900"/>
          </a:xfrm>
          <a:prstGeom prst="rect">
            <a:avLst/>
          </a:prstGeom>
          <a:noFill/>
        </p:spPr>
      </p:pic>
      <p:sp>
        <p:nvSpPr>
          <p:cNvPr id="37" name="TextBox 36"/>
          <p:cNvSpPr txBox="1"/>
          <p:nvPr/>
        </p:nvSpPr>
        <p:spPr>
          <a:xfrm>
            <a:off x="857224" y="3357562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</a:t>
            </a:r>
            <a:endParaRPr lang="ru-RU" sz="2800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1500174"/>
            <a:ext cx="214314" cy="571504"/>
          </a:xfrm>
          <a:prstGeom prst="rect">
            <a:avLst/>
          </a:prstGeom>
          <a:noFill/>
        </p:spPr>
      </p:pic>
      <p:sp>
        <p:nvSpPr>
          <p:cNvPr id="39" name="TextBox 38"/>
          <p:cNvSpPr txBox="1"/>
          <p:nvPr/>
        </p:nvSpPr>
        <p:spPr>
          <a:xfrm>
            <a:off x="1857356" y="1428736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3857628"/>
            <a:ext cx="214314" cy="642942"/>
          </a:xfrm>
          <a:prstGeom prst="rect">
            <a:avLst/>
          </a:prstGeom>
          <a:noFill/>
        </p:spPr>
      </p:pic>
      <p:sp>
        <p:nvSpPr>
          <p:cNvPr id="42" name="TextBox 41"/>
          <p:cNvSpPr txBox="1"/>
          <p:nvPr/>
        </p:nvSpPr>
        <p:spPr>
          <a:xfrm>
            <a:off x="7358082" y="3857628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3</a:t>
            </a:r>
            <a:endParaRPr lang="ru-RU" sz="2800" dirty="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5643578"/>
            <a:ext cx="285752" cy="642942"/>
          </a:xfrm>
          <a:prstGeom prst="rect">
            <a:avLst/>
          </a:prstGeom>
          <a:noFill/>
        </p:spPr>
      </p:pic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6286520"/>
            <a:ext cx="285752" cy="428628"/>
          </a:xfrm>
          <a:prstGeom prst="rect">
            <a:avLst/>
          </a:prstGeom>
          <a:noFill/>
        </p:spPr>
      </p:pic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203" name="Picture 1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5572140"/>
            <a:ext cx="208362" cy="500066"/>
          </a:xfrm>
          <a:prstGeom prst="rect">
            <a:avLst/>
          </a:prstGeom>
          <a:noFill/>
        </p:spPr>
      </p:pic>
      <p:sp>
        <p:nvSpPr>
          <p:cNvPr id="50" name="TextBox 49"/>
          <p:cNvSpPr txBox="1"/>
          <p:nvPr/>
        </p:nvSpPr>
        <p:spPr>
          <a:xfrm>
            <a:off x="1357290" y="550070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12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515320" cy="1143000"/>
          </a:xfrm>
        </p:spPr>
        <p:txBody>
          <a:bodyPr/>
          <a:lstStyle/>
          <a:p>
            <a:pPr algn="ctr"/>
            <a:r>
              <a:rPr lang="ru-RU" dirty="0" smtClean="0"/>
              <a:t>Станция «Театральная»</a:t>
            </a:r>
            <a:endParaRPr lang="ru-RU" dirty="0"/>
          </a:p>
        </p:txBody>
      </p:sp>
      <p:pic>
        <p:nvPicPr>
          <p:cNvPr id="2050" name="Picture 2" descr="C:\Documents and Settings\User\Рабочий стол\Новая папка\h_l1SDru2x0bwde8AFycLG7ZHfhUqIRWNV_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71546"/>
            <a:ext cx="4145956" cy="3571900"/>
          </a:xfrm>
          <a:prstGeom prst="rect">
            <a:avLst/>
          </a:prstGeom>
          <a:noFill/>
        </p:spPr>
      </p:pic>
      <p:pic>
        <p:nvPicPr>
          <p:cNvPr id="2051" name="Picture 3" descr="C:\Documents and Settings\User\Рабочий стол\Новая папка\1239925113_17rrrssrr2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2343145"/>
            <a:ext cx="5643569" cy="45148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ru-RU" dirty="0" smtClean="0"/>
              <a:t>Город «Умных мыслей»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3388"/>
          </a:xfrm>
        </p:spPr>
        <p:txBody>
          <a:bodyPr>
            <a:no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2800" dirty="0" smtClean="0"/>
              <a:t>«Видит око далеко, а ум ещё дальше»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2714620"/>
            <a:ext cx="8286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2800" dirty="0" smtClean="0"/>
              <a:t>«Усердие мать удачи»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3500438"/>
            <a:ext cx="7358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ru-RU" dirty="0" smtClean="0"/>
              <a:t> </a:t>
            </a:r>
            <a:r>
              <a:rPr lang="ru-RU" sz="2800" dirty="0" smtClean="0"/>
              <a:t>Книга – книгой, а мозгами двигай»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500</TotalTime>
  <Words>206</Words>
  <Application>Microsoft Office PowerPoint</Application>
  <PresentationFormat>Экран (4:3)</PresentationFormat>
  <Paragraphs>61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6-й класс</vt:lpstr>
      <vt:lpstr>Математический поезд</vt:lpstr>
      <vt:lpstr>Слайд 3</vt:lpstr>
      <vt:lpstr>Станция «Рыболовная»</vt:lpstr>
      <vt:lpstr> 1. товар с упаковкой стоит 40,8 рублей. Стоимость упаковки составляет 2% стоимости товара. Сколько стоит товар без упаковки. </vt:lpstr>
      <vt:lpstr>Станция «весельчаков»</vt:lpstr>
      <vt:lpstr>Станция «Загадкино»</vt:lpstr>
      <vt:lpstr>Станция «Театральная»</vt:lpstr>
      <vt:lpstr>Город «Умных мыслей»</vt:lpstr>
      <vt:lpstr>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6-й класс</dc:title>
  <dc:creator>Admin</dc:creator>
  <cp:lastModifiedBy>User</cp:lastModifiedBy>
  <cp:revision>52</cp:revision>
  <dcterms:created xsi:type="dcterms:W3CDTF">2010-01-26T11:32:38Z</dcterms:created>
  <dcterms:modified xsi:type="dcterms:W3CDTF">2010-01-29T09:29:05Z</dcterms:modified>
</cp:coreProperties>
</file>