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64" r:id="rId4"/>
    <p:sldId id="276" r:id="rId5"/>
    <p:sldId id="266" r:id="rId6"/>
    <p:sldId id="277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3E44E8-7766-435E-9FDE-CD1206B0D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88A40-8163-4077-A787-86D83D903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C669-16FE-4F26-AA80-8D814E0BC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D01EE-CBFA-474A-93C7-8F1A71B834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615D-A212-45CB-9A50-E83046A26A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685AE-32A6-41C9-94B8-C5B6D593A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E1987-F3AE-4EB3-9238-BB128B99C1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7CE2-F709-437C-9AAE-8315C99F23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0478-D70B-41CB-AD1C-3C669F0FB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3712A-25DA-45C8-8AD6-8421E9D5D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7793-7947-4321-BF85-A9B0CAD366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C749CEB-EE7B-447B-83CF-9E7216FC5AC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420938"/>
            <a:ext cx="8229600" cy="1944687"/>
          </a:xfrm>
        </p:spPr>
        <p:txBody>
          <a:bodyPr/>
          <a:lstStyle/>
          <a:p>
            <a:r>
              <a:rPr lang="ru-RU" sz="5400"/>
              <a:t>ЗИМНИЕ</a:t>
            </a:r>
            <a:br>
              <a:rPr lang="ru-RU" sz="5400"/>
            </a:br>
            <a:r>
              <a:rPr lang="ru-RU" sz="5400"/>
              <a:t>ЯВЛЕНИЯ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изморозь</a:t>
            </a:r>
          </a:p>
        </p:txBody>
      </p:sp>
      <p:sp>
        <p:nvSpPr>
          <p:cNvPr id="13336" name="Rectangle 24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7559675" cy="56610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ru-RU" b="1"/>
              <a:t>МЕТЕЛЬ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8" y="981075"/>
            <a:ext cx="9072562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sz="4000" b="1"/>
              <a:t>ГОЛОЛЕД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064500" cy="5876925"/>
          </a:xfrm>
        </p:spPr>
        <p:txBody>
          <a:bodyPr/>
          <a:lstStyle/>
          <a:p>
            <a:endParaRPr lang="ru-RU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927100"/>
            <a:ext cx="7907338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/>
              <a:t>СНЕГОПАД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" y="744538"/>
            <a:ext cx="9058275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5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b="1"/>
              <a:t>УЗОР НА ОКНАХ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76338"/>
            <a:ext cx="8374062" cy="5681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88"/>
            <a:ext cx="9140825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" y="22225"/>
            <a:ext cx="9115425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136</TotalTime>
  <Words>8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Лучи</vt:lpstr>
      <vt:lpstr>ЗИМНИЕ ЯВЛЕНИЯ ПРИРОДЫ</vt:lpstr>
      <vt:lpstr>изморозь</vt:lpstr>
      <vt:lpstr>МЕТЕЛЬ</vt:lpstr>
      <vt:lpstr>ГОЛОЛЕД</vt:lpstr>
      <vt:lpstr>СНЕГОПАД</vt:lpstr>
      <vt:lpstr>УЗОР НА ОКНАХ</vt:lpstr>
      <vt:lpstr>Слайд 7</vt:lpstr>
      <vt:lpstr>Слайд 8</vt:lpstr>
    </vt:vector>
  </TitlesOfParts>
  <Company>Rcit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Загадки.</dc:title>
  <dc:creator>учитель</dc:creator>
  <cp:lastModifiedBy>www.PHILka.RU</cp:lastModifiedBy>
  <cp:revision>13</cp:revision>
  <dcterms:created xsi:type="dcterms:W3CDTF">2007-11-28T05:40:48Z</dcterms:created>
  <dcterms:modified xsi:type="dcterms:W3CDTF">2010-05-22T07:31:21Z</dcterms:modified>
</cp:coreProperties>
</file>