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1" r:id="rId3"/>
    <p:sldId id="266" r:id="rId4"/>
    <p:sldId id="257" r:id="rId5"/>
    <p:sldId id="258" r:id="rId6"/>
    <p:sldId id="269" r:id="rId7"/>
    <p:sldId id="268" r:id="rId8"/>
    <p:sldId id="271" r:id="rId9"/>
    <p:sldId id="270" r:id="rId10"/>
    <p:sldId id="273" r:id="rId11"/>
    <p:sldId id="272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4" autoAdjust="0"/>
    <p:restoredTop sz="94660"/>
  </p:normalViewPr>
  <p:slideViewPr>
    <p:cSldViewPr>
      <p:cViewPr>
        <p:scale>
          <a:sx n="75" d="100"/>
          <a:sy n="75" d="100"/>
        </p:scale>
        <p:origin x="-21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71CF3-6093-4FCD-A1E9-BB05270C707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055DF-820F-412F-BD3A-DF056D7D890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C3D84-42F2-46D2-8B11-C56F40C99AC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077F6B6-8030-42DD-9C5E-617B34BCD5B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6228A-F392-4F90-A51E-48A8E6E63F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4142D-AA3A-4995-825F-88413702BE8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175D6-3819-4120-8CA8-179FD74CF86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217EF-0FD7-4360-A46F-06C263D9BA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82DA5-C963-4847-8882-D035906E73E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872212-6618-4792-989D-887F5A11F7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3C5D3-1C78-46B5-9AF6-C0DEBCFF1B9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CA029F-5530-4040-9D5A-89AE731A907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C1733D6-9091-4363-896D-8AEA2DDCB982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23363" cy="70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179388" y="333375"/>
            <a:ext cx="8280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b="1">
                <a:solidFill>
                  <a:schemeClr val="bg1"/>
                </a:solidFill>
              </a:rPr>
              <a:t>Декабрь год кончает , а зиму начинает</a:t>
            </a:r>
            <a:r>
              <a:rPr lang="ru-RU" sz="320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1113" y="-7938"/>
            <a:ext cx="9155113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2484438" y="188913"/>
            <a:ext cx="57610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b="1">
                <a:solidFill>
                  <a:schemeClr val="bg1"/>
                </a:solidFill>
              </a:rPr>
              <a:t>Завалил у них жилища</a:t>
            </a:r>
          </a:p>
          <a:p>
            <a:r>
              <a:rPr lang="ru-RU" sz="3200" b="1">
                <a:solidFill>
                  <a:schemeClr val="bg1"/>
                </a:solidFill>
              </a:rPr>
              <a:t>С неба сыплющий снежок.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6200" y="11113"/>
            <a:ext cx="92202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3851275" y="4581525"/>
            <a:ext cx="511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/>
              <a:t>Я зверюшек пожалею</a:t>
            </a:r>
          </a:p>
          <a:p>
            <a:pPr>
              <a:spcBef>
                <a:spcPct val="20000"/>
              </a:spcBef>
            </a:pPr>
            <a:r>
              <a:rPr lang="ru-RU" sz="2800" b="1"/>
              <a:t>Я им корма принесу</a:t>
            </a:r>
          </a:p>
          <a:p>
            <a:pPr>
              <a:spcBef>
                <a:spcPct val="20000"/>
              </a:spcBef>
            </a:pPr>
            <a:r>
              <a:rPr lang="ru-RU" sz="2800" b="1"/>
              <a:t>Станет им чуть-чуть теплее</a:t>
            </a:r>
          </a:p>
          <a:p>
            <a:pPr>
              <a:spcBef>
                <a:spcPct val="20000"/>
              </a:spcBef>
            </a:pPr>
            <a:r>
              <a:rPr lang="ru-RU" sz="2800" b="1"/>
              <a:t>В зимнем стынущем лесу.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393238" cy="70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395288" y="476250"/>
            <a:ext cx="84248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b="1">
                <a:solidFill>
                  <a:schemeClr val="tx2"/>
                </a:solidFill>
              </a:rPr>
              <a:t>Все реки покрывает он прочным,</a:t>
            </a:r>
          </a:p>
          <a:p>
            <a:r>
              <a:rPr lang="ru-RU" sz="3200" b="1">
                <a:solidFill>
                  <a:schemeClr val="tx2"/>
                </a:solidFill>
              </a:rPr>
              <a:t> гладким льдом.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251950" cy="693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68313" y="260350"/>
            <a:ext cx="56165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 </a:t>
            </a:r>
            <a:r>
              <a:rPr lang="ru-RU" sz="3200" b="1">
                <a:solidFill>
                  <a:schemeClr val="bg1"/>
                </a:solidFill>
              </a:rPr>
              <a:t> Подарки получаем и </a:t>
            </a:r>
          </a:p>
          <a:p>
            <a:r>
              <a:rPr lang="ru-RU" sz="3200" b="1">
                <a:solidFill>
                  <a:schemeClr val="bg1"/>
                </a:solidFill>
              </a:rPr>
              <a:t>Новый год встречаем </a:t>
            </a:r>
          </a:p>
          <a:p>
            <a:r>
              <a:rPr lang="ru-RU" sz="3200" b="1">
                <a:solidFill>
                  <a:schemeClr val="bg1"/>
                </a:solidFill>
              </a:rPr>
              <a:t>морозным декабрем.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104" name="Rectangle 8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ru-RU" sz="2400"/>
          </a:p>
        </p:txBody>
      </p:sp>
      <p:sp>
        <p:nvSpPr>
          <p:cNvPr id="4105" name="Rectangle 9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ru-RU" sz="2400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endParaRPr lang="ru-RU" sz="280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42888"/>
            <a:ext cx="9753600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0" y="0"/>
            <a:ext cx="471646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b="1">
                <a:solidFill>
                  <a:schemeClr val="bg1"/>
                </a:solidFill>
              </a:rPr>
              <a:t>Январь – начало года,</a:t>
            </a:r>
            <a:br>
              <a:rPr lang="ru-RU" sz="3200" b="1">
                <a:solidFill>
                  <a:schemeClr val="bg1"/>
                </a:solidFill>
              </a:rPr>
            </a:br>
            <a:r>
              <a:rPr lang="ru-RU" sz="3200" b="1">
                <a:solidFill>
                  <a:schemeClr val="bg1"/>
                </a:solidFill>
              </a:rPr>
              <a:t>Силен его мороз.</a:t>
            </a:r>
            <a:br>
              <a:rPr lang="ru-RU" sz="3200" b="1">
                <a:solidFill>
                  <a:schemeClr val="bg1"/>
                </a:solidFill>
              </a:rPr>
            </a:br>
            <a:r>
              <a:rPr lang="ru-RU" sz="3200" b="1">
                <a:solidFill>
                  <a:schemeClr val="bg1"/>
                </a:solidFill>
              </a:rPr>
              <a:t>Уснула вся природа</a:t>
            </a:r>
            <a:br>
              <a:rPr lang="ru-RU" sz="3200" b="1">
                <a:solidFill>
                  <a:schemeClr val="bg1"/>
                </a:solidFill>
              </a:rPr>
            </a:br>
            <a:r>
              <a:rPr lang="ru-RU" sz="3200" b="1">
                <a:solidFill>
                  <a:schemeClr val="bg1"/>
                </a:solidFill>
              </a:rPr>
              <a:t>Теперь уж не до гроз.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04800" y="-219075"/>
            <a:ext cx="9753600" cy="729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-227013" y="-173038"/>
            <a:ext cx="5661026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rgbClr val="A50021"/>
                </a:solidFill>
              </a:rPr>
              <a:t>Под снежным покрывалом</a:t>
            </a:r>
          </a:p>
          <a:p>
            <a:pPr algn="ctr"/>
            <a:r>
              <a:rPr lang="ru-RU" sz="3200" b="1">
                <a:solidFill>
                  <a:srgbClr val="A50021"/>
                </a:solidFill>
              </a:rPr>
              <a:t> покоится земля.</a:t>
            </a:r>
            <a:br>
              <a:rPr lang="ru-RU" sz="3200" b="1">
                <a:solidFill>
                  <a:srgbClr val="A50021"/>
                </a:solidFill>
              </a:rPr>
            </a:br>
            <a:endParaRPr lang="ru-RU" sz="3200" b="1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84538"/>
            <a:ext cx="8229600" cy="1008062"/>
          </a:xfrm>
        </p:spPr>
        <p:txBody>
          <a:bodyPr/>
          <a:lstStyle/>
          <a:p>
            <a:r>
              <a:rPr lang="en-US"/>
              <a:t>hbbhjfkddk</a:t>
            </a:r>
            <a:endParaRPr 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1225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395288" y="303213"/>
            <a:ext cx="55387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/>
              <a:t>В краю большом и малом </a:t>
            </a:r>
            <a:br>
              <a:rPr lang="ru-RU" sz="3200" b="1"/>
            </a:br>
            <a:r>
              <a:rPr lang="ru-RU" sz="3200" b="1"/>
              <a:t>всё белые поля.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395288" y="160338"/>
            <a:ext cx="57292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</a:rPr>
              <a:t>Воют вьюги да метели</a:t>
            </a:r>
            <a:br>
              <a:rPr lang="ru-RU" sz="3200" b="1">
                <a:solidFill>
                  <a:srgbClr val="FF0000"/>
                </a:solidFill>
              </a:rPr>
            </a:br>
            <a:r>
              <a:rPr lang="ru-RU" sz="3200" b="1">
                <a:solidFill>
                  <a:srgbClr val="FF0000"/>
                </a:solidFill>
              </a:rPr>
              <a:t>В грозном лютом феврале.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8" y="11113"/>
            <a:ext cx="9129712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95288" y="231775"/>
            <a:ext cx="55451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chemeClr val="bg1"/>
                </a:solidFill>
              </a:rPr>
              <a:t>Все зверюшки похудели</a:t>
            </a:r>
            <a:br>
              <a:rPr lang="ru-RU" sz="3200" b="1">
                <a:solidFill>
                  <a:schemeClr val="bg1"/>
                </a:solidFill>
              </a:rPr>
            </a:br>
            <a:r>
              <a:rPr lang="ru-RU" sz="3200" b="1">
                <a:solidFill>
                  <a:schemeClr val="bg1"/>
                </a:solidFill>
              </a:rPr>
              <a:t>Те, что спрятались в норе</a:t>
            </a:r>
            <a:r>
              <a:rPr lang="ru-RU">
                <a:solidFill>
                  <a:schemeClr val="tx2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7938"/>
            <a:ext cx="9501188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395288" y="231775"/>
            <a:ext cx="49482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/>
              <a:t>На исходе вся их пища,</a:t>
            </a:r>
          </a:p>
          <a:p>
            <a:r>
              <a:rPr lang="ru-RU" sz="3200" b="1"/>
              <a:t>Заготовленная впрок.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2F61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A57E7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2F61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A57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3366"/>
        </a:dk1>
        <a:lt1>
          <a:srgbClr val="FFFFFF"/>
        </a:lt1>
        <a:dk2>
          <a:srgbClr val="B3B3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D6D6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87</Words>
  <Application>Microsoft Office PowerPoint</Application>
  <PresentationFormat>Экран (4:3)</PresentationFormat>
  <Paragraphs>21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hbbhjfkddk</vt:lpstr>
      <vt:lpstr>Слайд 7</vt:lpstr>
      <vt:lpstr>Слайд 8</vt:lpstr>
      <vt:lpstr>Слайд 9</vt:lpstr>
      <vt:lpstr>Слайд 10</vt:lpstr>
      <vt:lpstr>Слайд 11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www.PHILka.RU</cp:lastModifiedBy>
  <cp:revision>4</cp:revision>
  <dcterms:created xsi:type="dcterms:W3CDTF">2010-01-18T11:33:00Z</dcterms:created>
  <dcterms:modified xsi:type="dcterms:W3CDTF">2010-05-22T07:30:36Z</dcterms:modified>
</cp:coreProperties>
</file>