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2" r:id="rId9"/>
    <p:sldId id="258" r:id="rId10"/>
    <p:sldId id="266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6136-E900-4850-8E6F-77DF1DB7C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F33DD-6D85-4C71-83A2-577052762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B148E-3569-4226-81BC-D4986BCA0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90399-7415-42AF-B055-67D4C6483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199A-1B7F-433A-8D77-95847DBF9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F0202-118E-4601-8DAB-8F3B74E66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6C3E-82C3-430A-8A6A-F883AAE38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FE6C3-E8AE-4D45-BB46-8A1440B51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36D0B-B397-4E8B-869E-80B4ECBE5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A4E56-89C7-4C54-AC7D-7E2D89378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F0E2-519C-41F0-A886-EFF2D8E36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B9E82B9-8B69-4615-B94F-F2A58C85F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42;&#1054;&#1042;%20&#1087;&#1077;&#1089;&#1085;&#1080;\&#1076;&#1077;&#1085;&#1100;%20&#1087;&#1086;&#1073;&#1077;&#1076;&#1099;.mp3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42;&#1054;&#1042;%20&#1087;&#1077;&#1089;&#1085;&#1080;\&#1089;&#1074;&#1103;&#1097;&#1077;&#1085;&#1085;&#1072;&#1103;%20&#1074;&#1086;&#1081;&#1085;&#1072;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42;&#1054;&#1042;%20&#1087;&#1077;&#1089;&#1085;&#1080;\&#1086;&#1075;&#1086;&#1085;&#1077;&#1082;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42;&#1054;&#1042;%20&#1087;&#1077;&#1089;&#1085;&#1080;\&#1074;&#1077;&#1095;&#1077;&#1088;%20&#1085;&#1072;%20&#1088;&#1077;&#1081;&#1076;&#1077;.mp3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836613"/>
            <a:ext cx="8785225" cy="5329237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КОНКУРС – ИГРА</a:t>
            </a:r>
          </a:p>
          <a:p>
            <a:pPr eaLnBrk="1" hangingPunct="1">
              <a:defRPr/>
            </a:pPr>
            <a:r>
              <a:rPr lang="ru-RU" sz="6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«НАС ПЕСНЯ НА ПОДВИГ ЗВАЛА…»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_d552_f4348d1f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2863"/>
            <a:ext cx="8280400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_32e10_e3f9a75f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549275"/>
            <a:ext cx="83820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беда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62063"/>
            <a:ext cx="914400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8082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8" y="260350"/>
            <a:ext cx="9072562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день побе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597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3927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1412875"/>
            <a:ext cx="5795962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smtClean="0">
                <a:solidFill>
                  <a:srgbClr val="FFFFCC"/>
                </a:solidFill>
              </a:rPr>
              <a:t>Навстречу знаменам, навстречу полкам,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smtClean="0">
                <a:solidFill>
                  <a:srgbClr val="FFFFCC"/>
                </a:solidFill>
              </a:rPr>
              <a:t>Вернувшейся армии нашей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smtClean="0">
                <a:solidFill>
                  <a:srgbClr val="FFFFCC"/>
                </a:solidFill>
              </a:rPr>
              <a:t>Пусть песня победы летит к облакам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smtClean="0">
                <a:solidFill>
                  <a:srgbClr val="FFFFCC"/>
                </a:solidFill>
              </a:rPr>
              <a:t>Пусть чаша встречается с чашей.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smtClean="0">
                <a:solidFill>
                  <a:srgbClr val="FFFFCC"/>
                </a:solidFill>
              </a:rPr>
              <a:t>И грозную клятву мы ныне даем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smtClean="0">
                <a:solidFill>
                  <a:srgbClr val="FFFFCC"/>
                </a:solidFill>
              </a:rPr>
              <a:t>И детям её завещаем,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smtClean="0">
                <a:solidFill>
                  <a:srgbClr val="FFFFCC"/>
                </a:solidFill>
              </a:rPr>
              <a:t>Чтоб мир благодатный, добытый огнем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smtClean="0">
                <a:solidFill>
                  <a:srgbClr val="FFFFCC"/>
                </a:solidFill>
              </a:rPr>
              <a:t>Стал нашим единственным раем.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000" i="1" smtClean="0">
                <a:solidFill>
                  <a:srgbClr val="FFFFCC"/>
                </a:solidFill>
              </a:rPr>
              <a:t>                                                                  А.Ахматова (Победа).</a:t>
            </a:r>
          </a:p>
        </p:txBody>
      </p:sp>
      <p:pic>
        <p:nvPicPr>
          <p:cNvPr id="15363" name="Picture 4" descr="2_1_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3797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одина-мат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0"/>
            <a:ext cx="460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священная войн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32363" y="1196975"/>
            <a:ext cx="42116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FFFFCC"/>
                </a:solidFill>
              </a:rPr>
              <a:t>В июне лютая война</a:t>
            </a:r>
          </a:p>
          <a:p>
            <a:endParaRPr lang="ru-RU" sz="2000" i="1">
              <a:solidFill>
                <a:srgbClr val="FFFFCC"/>
              </a:solidFill>
            </a:endParaRPr>
          </a:p>
          <a:p>
            <a:r>
              <a:rPr lang="ru-RU" sz="2000" i="1">
                <a:solidFill>
                  <a:srgbClr val="FFFFCC"/>
                </a:solidFill>
              </a:rPr>
              <a:t>Обрушилась внезапным шквалом</a:t>
            </a:r>
          </a:p>
          <a:p>
            <a:endParaRPr lang="ru-RU" sz="2000" i="1">
              <a:solidFill>
                <a:srgbClr val="FFFFCC"/>
              </a:solidFill>
            </a:endParaRPr>
          </a:p>
          <a:p>
            <a:r>
              <a:rPr lang="ru-RU" sz="2000" i="1">
                <a:solidFill>
                  <a:srgbClr val="FFFFCC"/>
                </a:solidFill>
              </a:rPr>
              <a:t> Для сердца каждого она</a:t>
            </a:r>
          </a:p>
          <a:p>
            <a:endParaRPr lang="ru-RU" sz="2000" i="1">
              <a:solidFill>
                <a:srgbClr val="FFFFCC"/>
              </a:solidFill>
            </a:endParaRPr>
          </a:p>
          <a:p>
            <a:r>
              <a:rPr lang="ru-RU" sz="2000" i="1">
                <a:solidFill>
                  <a:srgbClr val="FFFFCC"/>
                </a:solidFill>
              </a:rPr>
              <a:t>Войной народной сразу стала.</a:t>
            </a:r>
          </a:p>
          <a:p>
            <a:endParaRPr lang="ru-RU" sz="2000" i="1">
              <a:solidFill>
                <a:srgbClr val="FFFFCC"/>
              </a:solidFill>
            </a:endParaRPr>
          </a:p>
          <a:p>
            <a:r>
              <a:rPr lang="ru-RU" sz="2000" i="1">
                <a:solidFill>
                  <a:srgbClr val="FFFFCC"/>
                </a:solidFill>
              </a:rPr>
              <a:t>И необстреленных солдат</a:t>
            </a:r>
          </a:p>
          <a:p>
            <a:endParaRPr lang="ru-RU" sz="2000" i="1">
              <a:solidFill>
                <a:srgbClr val="FFFFCC"/>
              </a:solidFill>
            </a:endParaRPr>
          </a:p>
          <a:p>
            <a:r>
              <a:rPr lang="ru-RU" sz="2000" i="1">
                <a:solidFill>
                  <a:srgbClr val="FFFFCC"/>
                </a:solidFill>
              </a:rPr>
              <a:t>Везли на запад эшелоны</a:t>
            </a:r>
          </a:p>
          <a:p>
            <a:endParaRPr lang="ru-RU" sz="2000" i="1">
              <a:solidFill>
                <a:srgbClr val="FFFFCC"/>
              </a:solidFill>
            </a:endParaRPr>
          </a:p>
          <a:p>
            <a:r>
              <a:rPr lang="ru-RU" sz="2000" i="1">
                <a:solidFill>
                  <a:srgbClr val="FFFFCC"/>
                </a:solidFill>
              </a:rPr>
              <a:t>Годами ждали их назад</a:t>
            </a:r>
          </a:p>
          <a:p>
            <a:endParaRPr lang="ru-RU" sz="2000" i="1">
              <a:solidFill>
                <a:srgbClr val="FFFFCC"/>
              </a:solidFill>
            </a:endParaRPr>
          </a:p>
          <a:p>
            <a:r>
              <a:rPr lang="ru-RU" sz="2000" i="1">
                <a:solidFill>
                  <a:srgbClr val="FFFFCC"/>
                </a:solidFill>
              </a:rPr>
              <a:t>Невесты, матери и жены.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463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лучайный валь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25400"/>
            <a:ext cx="7200900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огонек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9292" fill="hold"/>
                                        <p:tgtEl>
                                          <p:spTgt spid="6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город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0"/>
            <a:ext cx="5508625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вечер на рейде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878138" y="4437063"/>
            <a:ext cx="626586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FFFFCC"/>
                </a:solidFill>
              </a:rPr>
              <a:t>Время, бесстрашный художник,</a:t>
            </a:r>
          </a:p>
          <a:p>
            <a:r>
              <a:rPr lang="ru-RU" sz="2800" i="1">
                <a:solidFill>
                  <a:srgbClr val="FFFFCC"/>
                </a:solidFill>
              </a:rPr>
              <a:t>Словно на белых страницах,</a:t>
            </a:r>
          </a:p>
          <a:p>
            <a:r>
              <a:rPr lang="ru-RU" sz="2800" i="1">
                <a:solidFill>
                  <a:srgbClr val="FFFFCC"/>
                </a:solidFill>
              </a:rPr>
              <a:t>Что-то все пишет и пишет</a:t>
            </a:r>
          </a:p>
          <a:p>
            <a:r>
              <a:rPr lang="ru-RU" sz="2800" i="1">
                <a:solidFill>
                  <a:srgbClr val="FFFFCC"/>
                </a:solidFill>
              </a:rPr>
              <a:t>На человеческих лицах.</a:t>
            </a:r>
          </a:p>
          <a:p>
            <a:r>
              <a:rPr lang="ru-RU" sz="2800" i="1">
                <a:solidFill>
                  <a:srgbClr val="FFFFCC"/>
                </a:solidFill>
              </a:rPr>
              <a:t>                         Ю. Левитанский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5249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_3f0ed_a535ed8c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5938" y="3309938"/>
            <a:ext cx="4818062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0051__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696075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_23e2a_92b55546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01825"/>
            <a:ext cx="74628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0_1aa9a_48b28e4b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62563" y="0"/>
            <a:ext cx="3881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_24159_91be3890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757238"/>
            <a:ext cx="74295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тюша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7338"/>
            <a:ext cx="92170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00563" y="0"/>
            <a:ext cx="4643437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FFFFCC"/>
                </a:solidFill>
              </a:rPr>
              <a:t>Как нелегко молчать заставить память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FFFFCC"/>
                </a:solidFill>
              </a:rPr>
              <a:t>А возвратясь, на пепле и золе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FFFFCC"/>
                </a:solidFill>
              </a:rPr>
              <a:t>Вновь возложить тот самый первый камень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FFFFCC"/>
                </a:solidFill>
              </a:rPr>
              <a:t>Что всех прочнее 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FFFFCC"/>
                </a:solidFill>
              </a:rPr>
              <a:t>ежит на земле.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FFFFCC"/>
                </a:solidFill>
              </a:rPr>
              <a:t>Как нелегко, все сосчитав могилы,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FFFFCC"/>
                </a:solidFill>
              </a:rPr>
              <a:t>Не умереть от горя самому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FFFFCC"/>
                </a:solidFill>
              </a:rPr>
              <a:t>Как нелегко!...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FFFFCC"/>
                </a:solidFill>
              </a:rPr>
              <a:t>Но это все под силу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FFFFCC"/>
                </a:solidFill>
              </a:rPr>
              <a:t>Прекрасному народу моему.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000" i="1" smtClean="0"/>
              <a:t>                                                                                                  </a:t>
            </a:r>
            <a:r>
              <a:rPr lang="ru-RU" sz="2000" i="1" smtClean="0">
                <a:solidFill>
                  <a:srgbClr val="FFFFCC"/>
                </a:solidFill>
              </a:rPr>
              <a:t>Е. Стюарт</a:t>
            </a:r>
            <a:r>
              <a:rPr lang="ru-RU" sz="2000" smtClean="0"/>
              <a:t> </a:t>
            </a:r>
          </a:p>
        </p:txBody>
      </p:sp>
      <p:pic>
        <p:nvPicPr>
          <p:cNvPr id="5123" name="Picture 3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150"/>
            <a:ext cx="45593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169</Words>
  <Application>Microsoft Office PowerPoint</Application>
  <PresentationFormat>Экран (4:3)</PresentationFormat>
  <Paragraphs>57</Paragraphs>
  <Slides>14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www.PHILka.RU</cp:lastModifiedBy>
  <cp:revision>11</cp:revision>
  <dcterms:created xsi:type="dcterms:W3CDTF">2010-01-18T09:04:15Z</dcterms:created>
  <dcterms:modified xsi:type="dcterms:W3CDTF">2010-05-22T07:00:37Z</dcterms:modified>
</cp:coreProperties>
</file>