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3" r:id="rId2"/>
    <p:sldId id="28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65" r:id="rId14"/>
    <p:sldId id="266" r:id="rId15"/>
    <p:sldId id="267" r:id="rId16"/>
    <p:sldId id="269" r:id="rId17"/>
    <p:sldId id="278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2" r:id="rId27"/>
    <p:sldId id="279" r:id="rId28"/>
    <p:sldId id="280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5" autoAdjust="0"/>
    <p:restoredTop sz="94660"/>
  </p:normalViewPr>
  <p:slideViewPr>
    <p:cSldViewPr>
      <p:cViewPr>
        <p:scale>
          <a:sx n="66" d="100"/>
          <a:sy n="66" d="100"/>
        </p:scale>
        <p:origin x="-64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CFE5C-B880-483B-BFC3-9901DC6CDE7A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1C268-D64B-480D-AAE7-8895D8731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1C268-D64B-480D-AAE7-8895D873161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286B8-3524-4D4D-97A8-762112C32C8E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AB43-648F-4D52-A372-B145B0910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286B8-3524-4D4D-97A8-762112C32C8E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AB43-648F-4D52-A372-B145B0910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286B8-3524-4D4D-97A8-762112C32C8E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AB43-648F-4D52-A372-B145B0910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286B8-3524-4D4D-97A8-762112C32C8E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AB43-648F-4D52-A372-B145B0910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286B8-3524-4D4D-97A8-762112C32C8E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AB43-648F-4D52-A372-B145B0910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286B8-3524-4D4D-97A8-762112C32C8E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AB43-648F-4D52-A372-B145B0910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286B8-3524-4D4D-97A8-762112C32C8E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AB43-648F-4D52-A372-B145B0910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286B8-3524-4D4D-97A8-762112C32C8E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AB43-648F-4D52-A372-B145B0910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286B8-3524-4D4D-97A8-762112C32C8E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AB43-648F-4D52-A372-B145B0910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286B8-3524-4D4D-97A8-762112C32C8E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AB43-648F-4D52-A372-B145B0910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286B8-3524-4D4D-97A8-762112C32C8E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AB43-648F-4D52-A372-B145B0910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286B8-3524-4D4D-97A8-762112C32C8E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3AB43-648F-4D52-A372-B145B0910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4525963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Театр – это праздник, который всегда </a:t>
            </a:r>
          </a:p>
          <a:p>
            <a:pPr algn="ctr">
              <a:buNone/>
            </a:pPr>
            <a:r>
              <a:rPr lang="ru-RU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тобой…</a:t>
            </a:r>
            <a:endParaRPr lang="ru-RU" sz="3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Mama.WINDOWSXP\Рабочий стол\lesovich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071678"/>
            <a:ext cx="6583371" cy="4505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Mama.WINDOWSXP\Рабочий стол\1216137444_1203621492saransk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256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Mama.WINDOWSXP\Рабочий стол\`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28726" y="0"/>
            <a:ext cx="5146084" cy="6858000"/>
          </a:xfrm>
          <a:prstGeom prst="rect">
            <a:avLst/>
          </a:prstGeom>
          <a:noFill/>
        </p:spPr>
      </p:pic>
      <p:pic>
        <p:nvPicPr>
          <p:cNvPr id="9219" name="Picture 3" descr="C:\Documents and Settings\Mama.WINDOWSXP\Рабочий стол\44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0"/>
            <a:ext cx="730016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Documents and Settings\Mama.WINDOWSXP\Рабочий стол\1201186672_dsc_0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Mama.WINDOWSXP\Рабочий стол\i_8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Mama.WINDOWSXP\Рабочий стол\94_22_942200_1225608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-1"/>
            <a:ext cx="4000496" cy="3000373"/>
          </a:xfrm>
          <a:prstGeom prst="rect">
            <a:avLst/>
          </a:prstGeom>
          <a:noFill/>
        </p:spPr>
      </p:pic>
      <p:pic>
        <p:nvPicPr>
          <p:cNvPr id="11267" name="Picture 3" descr="C:\Documents and Settings\Mama.WINDOWSXP\Рабочий стол\foto-27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1"/>
            <a:ext cx="2571750" cy="3429000"/>
          </a:xfrm>
          <a:prstGeom prst="rect">
            <a:avLst/>
          </a:prstGeom>
          <a:noFill/>
        </p:spPr>
      </p:pic>
      <p:pic>
        <p:nvPicPr>
          <p:cNvPr id="11269" name="Picture 5" descr="http://southfloridadaily.com/wp-content/uploads/2007/02/middle-aged-mermaids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50" y="2928934"/>
            <a:ext cx="6572250" cy="4914900"/>
          </a:xfrm>
          <a:prstGeom prst="rect">
            <a:avLst/>
          </a:prstGeom>
          <a:noFill/>
        </p:spPr>
      </p:pic>
      <p:pic>
        <p:nvPicPr>
          <p:cNvPr id="11271" name="Picture 7" descr="http://www.onlineweblibrary.com/news/waterballet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143504" cy="3429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Documents and Settings\Mama.WINDOWSXP\Рабочий стол\4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Documents and Settings\Mama.WINDOWSXP\Рабочий стол\00aakrf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98" y="0"/>
            <a:ext cx="10287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3" name="Picture 3" descr="C:\Documents and Settings\Mama.WINDOWSXP\Рабочий стол\maskiv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4643" y="0"/>
            <a:ext cx="3889357" cy="3286124"/>
          </a:xfrm>
          <a:prstGeom prst="rect">
            <a:avLst/>
          </a:prstGeom>
          <a:noFill/>
        </p:spPr>
      </p:pic>
      <p:pic>
        <p:nvPicPr>
          <p:cNvPr id="35844" name="Picture 4" descr="C:\Documents and Settings\Mama.WINDOWSXP\Рабочий стол\51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5248" y="3286124"/>
            <a:ext cx="3968751" cy="3571876"/>
          </a:xfrm>
          <a:prstGeom prst="rect">
            <a:avLst/>
          </a:prstGeom>
          <a:noFill/>
        </p:spPr>
      </p:pic>
      <p:pic>
        <p:nvPicPr>
          <p:cNvPr id="35842" name="Picture 2" descr="C:\Documents and Settings\Mama.WINDOWSXP\Рабочий стол\maski-375x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286380" cy="6953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1" name="Picture 3" descr="C:\Documents and Settings\Mama.WINDOWSXP\Рабочий стол\photo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1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Mama.WINDOWSXP\Рабочий стол\nezna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28674" name="Picture 2" descr="C:\Documents and Settings\Mama.WINDOWSXP\Рабочий стол\nezna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8108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b="1" i="1" dirty="0" smtClean="0"/>
              <a:t>    </a:t>
            </a:r>
            <a:r>
              <a:rPr lang="ru-RU" b="1" i="1" u="sng" dirty="0" smtClean="0">
                <a:latin typeface="Book Antiqua" pitchFamily="18" charset="0"/>
              </a:rPr>
              <a:t>Театр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>
                <a:latin typeface="Book Antiqua" pitchFamily="18" charset="0"/>
              </a:rPr>
              <a:t>- один из самых таинственных и прекрасных видов искусства. Только в театре человек может раскрыться полностью, выразить свои эмоции, не боясь стать смешным, прожить не одну, а сотни жизней - таких разных и загадочных.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Documents and Settings\Mama.WINDOWSXP\Рабочий стол\305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Documents and Settings\Mama.WINDOWSXP\Рабочий стол\65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Documents and Settings\Mama.WINDOWSXP\Рабочий стол\3289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85908"/>
            <a:ext cx="9144000" cy="9358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Documents and Settings\Mama.WINDOWSXP\Рабочий стол\tig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Documents and Settings\Mama.WINDOWSXP\Рабочий стол\snejnaya_koroleva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71792"/>
            <a:ext cx="9144000" cy="10930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Documents and Settings\Mama.WINDOWSXP\Рабочий стол\news09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Mama.WINDOWSXP\Рабочий стол\3318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Documents and Settings\Mama.WINDOWSXP\Рабочий стол\raa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7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Documents and Settings\Mama.WINDOWSXP\Рабочий стол\61418781046_1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79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4525963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Благодарим за внимание!</a:t>
            </a:r>
          </a:p>
          <a:p>
            <a:pPr algn="ctr">
              <a:buNone/>
            </a:pPr>
            <a:r>
              <a:rPr lang="ru-RU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Пусть </a:t>
            </a:r>
            <a:r>
              <a:rPr lang="ru-RU" sz="35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театр будет </a:t>
            </a:r>
            <a:r>
              <a:rPr lang="ru-RU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всегда с вами!</a:t>
            </a:r>
            <a:endParaRPr lang="ru-RU" sz="3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Mama.WINDOWSXP\Рабочий стол\lesovich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071678"/>
            <a:ext cx="6583371" cy="4505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ama.WINDOWSXP\Рабочий стол\141328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71668" y="-714404"/>
            <a:ext cx="11572956" cy="8572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Documents and Settings\Mama.WINDOWSXP\Рабочий стол\img_22_07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9144000" cy="6881520"/>
          </a:xfrm>
          <a:prstGeom prst="rect">
            <a:avLst/>
          </a:prstGeom>
          <a:noFill/>
        </p:spPr>
      </p:pic>
      <p:pic>
        <p:nvPicPr>
          <p:cNvPr id="2052" name="Picture 4" descr="C:\Documents and Settings\Mama.WINDOWSXP\Рабочий стол\orche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367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Mama.WINDOWSXP\Рабочий стол\22942901_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Mama.WINDOWSXP\Рабочий стол\112178452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10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Mama.WINDOWSXP\Рабочий стол\img_w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9" y="-142900"/>
            <a:ext cx="9620317" cy="7215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Mama.WINDOWSXP\Рабочий стол\1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65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Mama.WINDOWSXP\Рабочий стол\1206913797_2n00ry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64</Words>
  <Application>Microsoft Office PowerPoint</Application>
  <PresentationFormat>On-screen Show (4:3)</PresentationFormat>
  <Paragraphs>6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Тема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S.I.M. 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Mama</dc:creator>
  <cp:lastModifiedBy>Opetaja</cp:lastModifiedBy>
  <cp:revision>12</cp:revision>
  <dcterms:created xsi:type="dcterms:W3CDTF">2009-03-22T15:20:34Z</dcterms:created>
  <dcterms:modified xsi:type="dcterms:W3CDTF">2010-01-29T10:11:14Z</dcterms:modified>
</cp:coreProperties>
</file>