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1.xml" ContentType="application/vnd.openxmlformats-officedocument.presentationml.notesSlide+xml"/>
  <Override PartName="/ppt/diagrams/colors2.xml" ContentType="application/vnd.openxmlformats-officedocument.drawingml.diagramColor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2" r:id="rId2"/>
    <p:sldId id="256" r:id="rId3"/>
    <p:sldId id="260" r:id="rId4"/>
    <p:sldId id="257" r:id="rId5"/>
    <p:sldId id="258" r:id="rId6"/>
    <p:sldId id="259" r:id="rId7"/>
    <p:sldId id="261"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6A907"/>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306" autoAdjust="0"/>
    <p:restoredTop sz="94660"/>
  </p:normalViewPr>
  <p:slideViewPr>
    <p:cSldViewPr>
      <p:cViewPr>
        <p:scale>
          <a:sx n="70" d="100"/>
          <a:sy n="70" d="100"/>
        </p:scale>
        <p:origin x="-1152" y="-79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iagrams/_rels/data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image" Target="../media/image7.jpeg"/></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7CD40E2-1AA9-426F-9027-C361AD89B4A8}" type="doc">
      <dgm:prSet loTypeId="urn:microsoft.com/office/officeart/2005/8/layout/hList7" loCatId="process" qsTypeId="urn:microsoft.com/office/officeart/2005/8/quickstyle/3d1" qsCatId="3D" csTypeId="urn:microsoft.com/office/officeart/2005/8/colors/accent0_3" csCatId="mainScheme" phldr="1"/>
      <dgm:spPr/>
      <dgm:t>
        <a:bodyPr/>
        <a:lstStyle/>
        <a:p>
          <a:endParaRPr lang="ru-RU"/>
        </a:p>
      </dgm:t>
    </dgm:pt>
    <dgm:pt modelId="{DB6AA49F-E368-4889-8C04-0C7114975E0B}">
      <dgm:prSet phldrT="[Текст]"/>
      <dgm:spPr/>
      <dgm:t>
        <a:bodyPr/>
        <a:lstStyle/>
        <a:p>
          <a:r>
            <a:rPr lang="en-US" dirty="0" smtClean="0"/>
            <a:t>Teens turning to drugs and alcohol</a:t>
          </a:r>
          <a:r>
            <a:rPr lang="en-US" smtClean="0"/>
            <a:t>, smoking</a:t>
          </a:r>
          <a:endParaRPr lang="ru-RU" dirty="0"/>
        </a:p>
      </dgm:t>
    </dgm:pt>
    <dgm:pt modelId="{C4850D7F-4E17-449A-9212-379C890AF29C}" type="parTrans" cxnId="{0351C7B6-B20C-4ECC-B19C-966FAB41FA45}">
      <dgm:prSet/>
      <dgm:spPr/>
      <dgm:t>
        <a:bodyPr/>
        <a:lstStyle/>
        <a:p>
          <a:endParaRPr lang="ru-RU"/>
        </a:p>
      </dgm:t>
    </dgm:pt>
    <dgm:pt modelId="{03A7ABBD-9AFD-40B0-8FBA-A0BE136B1091}" type="sibTrans" cxnId="{0351C7B6-B20C-4ECC-B19C-966FAB41FA45}">
      <dgm:prSet/>
      <dgm:spPr/>
      <dgm:t>
        <a:bodyPr/>
        <a:lstStyle/>
        <a:p>
          <a:endParaRPr lang="ru-RU"/>
        </a:p>
      </dgm:t>
    </dgm:pt>
    <dgm:pt modelId="{A78CC747-08DF-41B6-805B-2F4B7097C7D3}">
      <dgm:prSet phldrT="[Текст]"/>
      <dgm:spPr/>
      <dgm:t>
        <a:bodyPr/>
        <a:lstStyle/>
        <a:p>
          <a:r>
            <a:rPr lang="en-US" dirty="0" smtClean="0"/>
            <a:t>Sex. Teen pregnancy, abortions</a:t>
          </a:r>
          <a:endParaRPr lang="ru-RU" dirty="0"/>
        </a:p>
      </dgm:t>
    </dgm:pt>
    <dgm:pt modelId="{7BA2E37E-E855-48BB-AD67-B5B22C560083}" type="parTrans" cxnId="{A7AA92C4-3C56-43EB-9331-847F540F9A79}">
      <dgm:prSet/>
      <dgm:spPr/>
      <dgm:t>
        <a:bodyPr/>
        <a:lstStyle/>
        <a:p>
          <a:endParaRPr lang="ru-RU"/>
        </a:p>
      </dgm:t>
    </dgm:pt>
    <dgm:pt modelId="{A4D59775-36CA-4191-A3F2-8FD1490E07DD}" type="sibTrans" cxnId="{A7AA92C4-3C56-43EB-9331-847F540F9A79}">
      <dgm:prSet/>
      <dgm:spPr/>
      <dgm:t>
        <a:bodyPr/>
        <a:lstStyle/>
        <a:p>
          <a:endParaRPr lang="ru-RU"/>
        </a:p>
      </dgm:t>
    </dgm:pt>
    <dgm:pt modelId="{B7DDFE0B-E690-4BC0-9FEC-90EDA1DAAB8C}">
      <dgm:prSet phldrT="[Текст]"/>
      <dgm:spPr/>
      <dgm:t>
        <a:bodyPr/>
        <a:lstStyle/>
        <a:p>
          <a:r>
            <a:rPr lang="en-US" dirty="0" smtClean="0"/>
            <a:t>Problems with school, family and friends</a:t>
          </a:r>
          <a:endParaRPr lang="ru-RU" dirty="0"/>
        </a:p>
      </dgm:t>
    </dgm:pt>
    <dgm:pt modelId="{4C7BF065-362F-490D-BE58-0C9A4DFE22E4}" type="parTrans" cxnId="{F1E96528-794D-409A-9BD6-706A721418FB}">
      <dgm:prSet/>
      <dgm:spPr/>
      <dgm:t>
        <a:bodyPr/>
        <a:lstStyle/>
        <a:p>
          <a:endParaRPr lang="ru-RU"/>
        </a:p>
      </dgm:t>
    </dgm:pt>
    <dgm:pt modelId="{03AE61F2-0365-4B34-81EB-478D62BA55CF}" type="sibTrans" cxnId="{F1E96528-794D-409A-9BD6-706A721418FB}">
      <dgm:prSet/>
      <dgm:spPr/>
      <dgm:t>
        <a:bodyPr/>
        <a:lstStyle/>
        <a:p>
          <a:endParaRPr lang="ru-RU"/>
        </a:p>
      </dgm:t>
    </dgm:pt>
    <dgm:pt modelId="{A855CD2E-5296-4F22-AA8D-97F1EEEE1E0C}" type="pres">
      <dgm:prSet presAssocID="{A7CD40E2-1AA9-426F-9027-C361AD89B4A8}" presName="Name0" presStyleCnt="0">
        <dgm:presLayoutVars>
          <dgm:dir/>
          <dgm:resizeHandles val="exact"/>
        </dgm:presLayoutVars>
      </dgm:prSet>
      <dgm:spPr/>
      <dgm:t>
        <a:bodyPr/>
        <a:lstStyle/>
        <a:p>
          <a:endParaRPr lang="ru-RU"/>
        </a:p>
      </dgm:t>
    </dgm:pt>
    <dgm:pt modelId="{944BFC19-2AAC-47CB-AA2F-8C7CEA658DB7}" type="pres">
      <dgm:prSet presAssocID="{A7CD40E2-1AA9-426F-9027-C361AD89B4A8}" presName="fgShape" presStyleLbl="fgShp" presStyleIdx="0" presStyleCnt="1"/>
      <dgm:spPr/>
    </dgm:pt>
    <dgm:pt modelId="{E546C876-83D8-4E6B-85E3-DF6496275470}" type="pres">
      <dgm:prSet presAssocID="{A7CD40E2-1AA9-426F-9027-C361AD89B4A8}" presName="linComp" presStyleCnt="0"/>
      <dgm:spPr/>
    </dgm:pt>
    <dgm:pt modelId="{41B0B4AB-7245-4FA3-8A52-0C78B4B21F27}" type="pres">
      <dgm:prSet presAssocID="{DB6AA49F-E368-4889-8C04-0C7114975E0B}" presName="compNode" presStyleCnt="0"/>
      <dgm:spPr/>
    </dgm:pt>
    <dgm:pt modelId="{189775F3-DA98-4CC7-9AAB-0D28DEFC2BE8}" type="pres">
      <dgm:prSet presAssocID="{DB6AA49F-E368-4889-8C04-0C7114975E0B}" presName="bkgdShape" presStyleLbl="node1" presStyleIdx="0" presStyleCnt="3"/>
      <dgm:spPr/>
      <dgm:t>
        <a:bodyPr/>
        <a:lstStyle/>
        <a:p>
          <a:endParaRPr lang="ru-RU"/>
        </a:p>
      </dgm:t>
    </dgm:pt>
    <dgm:pt modelId="{70BB4D7D-DC8F-4BFC-B19E-F6712CB25C54}" type="pres">
      <dgm:prSet presAssocID="{DB6AA49F-E368-4889-8C04-0C7114975E0B}" presName="nodeTx" presStyleLbl="node1" presStyleIdx="0" presStyleCnt="3">
        <dgm:presLayoutVars>
          <dgm:bulletEnabled val="1"/>
        </dgm:presLayoutVars>
      </dgm:prSet>
      <dgm:spPr/>
      <dgm:t>
        <a:bodyPr/>
        <a:lstStyle/>
        <a:p>
          <a:endParaRPr lang="ru-RU"/>
        </a:p>
      </dgm:t>
    </dgm:pt>
    <dgm:pt modelId="{12BA0FEB-04D3-434B-A0D6-DFFBBC66AC81}" type="pres">
      <dgm:prSet presAssocID="{DB6AA49F-E368-4889-8C04-0C7114975E0B}" presName="invisiNode" presStyleLbl="node1" presStyleIdx="0" presStyleCnt="3"/>
      <dgm:spPr/>
    </dgm:pt>
    <dgm:pt modelId="{43ACB4E5-6BCC-420F-8419-A3F4DC6522BC}" type="pres">
      <dgm:prSet presAssocID="{DB6AA49F-E368-4889-8C04-0C7114975E0B}" presName="imagNode" presStyleLbl="fgImgPlace1" presStyleIdx="0" presStyleCnt="3"/>
      <dgm:spPr>
        <a:blipFill rotWithShape="0">
          <a:blip xmlns:r="http://schemas.openxmlformats.org/officeDocument/2006/relationships" r:embed="rId1"/>
          <a:stretch>
            <a:fillRect/>
          </a:stretch>
        </a:blipFill>
      </dgm:spPr>
    </dgm:pt>
    <dgm:pt modelId="{5A75B344-0ED4-481B-82FA-1E7074AF703A}" type="pres">
      <dgm:prSet presAssocID="{03A7ABBD-9AFD-40B0-8FBA-A0BE136B1091}" presName="sibTrans" presStyleLbl="sibTrans2D1" presStyleIdx="0" presStyleCnt="0"/>
      <dgm:spPr/>
      <dgm:t>
        <a:bodyPr/>
        <a:lstStyle/>
        <a:p>
          <a:endParaRPr lang="ru-RU"/>
        </a:p>
      </dgm:t>
    </dgm:pt>
    <dgm:pt modelId="{C6A59E35-CBBB-4972-A37D-81C0FC3F0796}" type="pres">
      <dgm:prSet presAssocID="{A78CC747-08DF-41B6-805B-2F4B7097C7D3}" presName="compNode" presStyleCnt="0"/>
      <dgm:spPr/>
    </dgm:pt>
    <dgm:pt modelId="{1D59A9DE-FAE8-42D0-A5C7-D1BAC7560C50}" type="pres">
      <dgm:prSet presAssocID="{A78CC747-08DF-41B6-805B-2F4B7097C7D3}" presName="bkgdShape" presStyleLbl="node1" presStyleIdx="1" presStyleCnt="3"/>
      <dgm:spPr/>
      <dgm:t>
        <a:bodyPr/>
        <a:lstStyle/>
        <a:p>
          <a:endParaRPr lang="ru-RU"/>
        </a:p>
      </dgm:t>
    </dgm:pt>
    <dgm:pt modelId="{7503AFBC-AD01-44FA-9968-BAE3C9E50CCD}" type="pres">
      <dgm:prSet presAssocID="{A78CC747-08DF-41B6-805B-2F4B7097C7D3}" presName="nodeTx" presStyleLbl="node1" presStyleIdx="1" presStyleCnt="3">
        <dgm:presLayoutVars>
          <dgm:bulletEnabled val="1"/>
        </dgm:presLayoutVars>
      </dgm:prSet>
      <dgm:spPr/>
      <dgm:t>
        <a:bodyPr/>
        <a:lstStyle/>
        <a:p>
          <a:endParaRPr lang="ru-RU"/>
        </a:p>
      </dgm:t>
    </dgm:pt>
    <dgm:pt modelId="{F7973DBB-9092-4CCB-9072-3D1D7448EE04}" type="pres">
      <dgm:prSet presAssocID="{A78CC747-08DF-41B6-805B-2F4B7097C7D3}" presName="invisiNode" presStyleLbl="node1" presStyleIdx="1" presStyleCnt="3"/>
      <dgm:spPr/>
    </dgm:pt>
    <dgm:pt modelId="{23675A3E-314A-4270-9D64-AB7C53F298FF}" type="pres">
      <dgm:prSet presAssocID="{A78CC747-08DF-41B6-805B-2F4B7097C7D3}" presName="imagNode" presStyleLbl="fgImgPlace1" presStyleIdx="1" presStyleCnt="3"/>
      <dgm:spPr>
        <a:blipFill rotWithShape="0">
          <a:blip xmlns:r="http://schemas.openxmlformats.org/officeDocument/2006/relationships" r:embed="rId2"/>
          <a:stretch>
            <a:fillRect/>
          </a:stretch>
        </a:blipFill>
      </dgm:spPr>
      <dgm:t>
        <a:bodyPr/>
        <a:lstStyle/>
        <a:p>
          <a:endParaRPr lang="ru-RU"/>
        </a:p>
      </dgm:t>
    </dgm:pt>
    <dgm:pt modelId="{7E93115C-F6A1-4FA4-A979-093B3DD4C8DE}" type="pres">
      <dgm:prSet presAssocID="{A4D59775-36CA-4191-A3F2-8FD1490E07DD}" presName="sibTrans" presStyleLbl="sibTrans2D1" presStyleIdx="0" presStyleCnt="0"/>
      <dgm:spPr/>
      <dgm:t>
        <a:bodyPr/>
        <a:lstStyle/>
        <a:p>
          <a:endParaRPr lang="ru-RU"/>
        </a:p>
      </dgm:t>
    </dgm:pt>
    <dgm:pt modelId="{34FF582D-6B2F-4260-AB0D-42FAC0743D5D}" type="pres">
      <dgm:prSet presAssocID="{B7DDFE0B-E690-4BC0-9FEC-90EDA1DAAB8C}" presName="compNode" presStyleCnt="0"/>
      <dgm:spPr/>
    </dgm:pt>
    <dgm:pt modelId="{A69ADD73-B147-4A70-882B-5A25F7FF75BD}" type="pres">
      <dgm:prSet presAssocID="{B7DDFE0B-E690-4BC0-9FEC-90EDA1DAAB8C}" presName="bkgdShape" presStyleLbl="node1" presStyleIdx="2" presStyleCnt="3"/>
      <dgm:spPr/>
      <dgm:t>
        <a:bodyPr/>
        <a:lstStyle/>
        <a:p>
          <a:endParaRPr lang="ru-RU"/>
        </a:p>
      </dgm:t>
    </dgm:pt>
    <dgm:pt modelId="{FC11E2C9-954D-4D1D-AE36-66A525532F96}" type="pres">
      <dgm:prSet presAssocID="{B7DDFE0B-E690-4BC0-9FEC-90EDA1DAAB8C}" presName="nodeTx" presStyleLbl="node1" presStyleIdx="2" presStyleCnt="3">
        <dgm:presLayoutVars>
          <dgm:bulletEnabled val="1"/>
        </dgm:presLayoutVars>
      </dgm:prSet>
      <dgm:spPr/>
      <dgm:t>
        <a:bodyPr/>
        <a:lstStyle/>
        <a:p>
          <a:endParaRPr lang="ru-RU"/>
        </a:p>
      </dgm:t>
    </dgm:pt>
    <dgm:pt modelId="{FC3D5CF1-382D-4065-95C6-936F9331B980}" type="pres">
      <dgm:prSet presAssocID="{B7DDFE0B-E690-4BC0-9FEC-90EDA1DAAB8C}" presName="invisiNode" presStyleLbl="node1" presStyleIdx="2" presStyleCnt="3"/>
      <dgm:spPr/>
    </dgm:pt>
    <dgm:pt modelId="{31446427-E1F1-4FC1-87B1-94392762295B}" type="pres">
      <dgm:prSet presAssocID="{B7DDFE0B-E690-4BC0-9FEC-90EDA1DAAB8C}" presName="imagNode" presStyleLbl="fgImgPlace1" presStyleIdx="2" presStyleCnt="3"/>
      <dgm:spPr>
        <a:blipFill rotWithShape="0">
          <a:blip xmlns:r="http://schemas.openxmlformats.org/officeDocument/2006/relationships" r:embed="rId3"/>
          <a:stretch>
            <a:fillRect/>
          </a:stretch>
        </a:blipFill>
      </dgm:spPr>
      <dgm:t>
        <a:bodyPr/>
        <a:lstStyle/>
        <a:p>
          <a:endParaRPr lang="ru-RU"/>
        </a:p>
      </dgm:t>
    </dgm:pt>
  </dgm:ptLst>
  <dgm:cxnLst>
    <dgm:cxn modelId="{87E5004A-A239-4227-8255-57225D4E0C21}" type="presOf" srcId="{B7DDFE0B-E690-4BC0-9FEC-90EDA1DAAB8C}" destId="{FC11E2C9-954D-4D1D-AE36-66A525532F96}" srcOrd="1" destOrd="0" presId="urn:microsoft.com/office/officeart/2005/8/layout/hList7"/>
    <dgm:cxn modelId="{BB747E63-D911-4D31-8507-F3432A658775}" type="presOf" srcId="{A4D59775-36CA-4191-A3F2-8FD1490E07DD}" destId="{7E93115C-F6A1-4FA4-A979-093B3DD4C8DE}" srcOrd="0" destOrd="0" presId="urn:microsoft.com/office/officeart/2005/8/layout/hList7"/>
    <dgm:cxn modelId="{A7AA92C4-3C56-43EB-9331-847F540F9A79}" srcId="{A7CD40E2-1AA9-426F-9027-C361AD89B4A8}" destId="{A78CC747-08DF-41B6-805B-2F4B7097C7D3}" srcOrd="1" destOrd="0" parTransId="{7BA2E37E-E855-48BB-AD67-B5B22C560083}" sibTransId="{A4D59775-36CA-4191-A3F2-8FD1490E07DD}"/>
    <dgm:cxn modelId="{BFC271D3-A397-486A-AB10-9428E93228CE}" type="presOf" srcId="{B7DDFE0B-E690-4BC0-9FEC-90EDA1DAAB8C}" destId="{A69ADD73-B147-4A70-882B-5A25F7FF75BD}" srcOrd="0" destOrd="0" presId="urn:microsoft.com/office/officeart/2005/8/layout/hList7"/>
    <dgm:cxn modelId="{B507EE6E-FB72-4C45-AC62-4A60E7EAE7A2}" type="presOf" srcId="{03A7ABBD-9AFD-40B0-8FBA-A0BE136B1091}" destId="{5A75B344-0ED4-481B-82FA-1E7074AF703A}" srcOrd="0" destOrd="0" presId="urn:microsoft.com/office/officeart/2005/8/layout/hList7"/>
    <dgm:cxn modelId="{D1D5635D-F68C-4664-ACE3-0ADB756BCE08}" type="presOf" srcId="{DB6AA49F-E368-4889-8C04-0C7114975E0B}" destId="{70BB4D7D-DC8F-4BFC-B19E-F6712CB25C54}" srcOrd="1" destOrd="0" presId="urn:microsoft.com/office/officeart/2005/8/layout/hList7"/>
    <dgm:cxn modelId="{B7BA3823-1390-4ABB-9372-E8E5896A9784}" type="presOf" srcId="{A78CC747-08DF-41B6-805B-2F4B7097C7D3}" destId="{1D59A9DE-FAE8-42D0-A5C7-D1BAC7560C50}" srcOrd="0" destOrd="0" presId="urn:microsoft.com/office/officeart/2005/8/layout/hList7"/>
    <dgm:cxn modelId="{0351C7B6-B20C-4ECC-B19C-966FAB41FA45}" srcId="{A7CD40E2-1AA9-426F-9027-C361AD89B4A8}" destId="{DB6AA49F-E368-4889-8C04-0C7114975E0B}" srcOrd="0" destOrd="0" parTransId="{C4850D7F-4E17-449A-9212-379C890AF29C}" sibTransId="{03A7ABBD-9AFD-40B0-8FBA-A0BE136B1091}"/>
    <dgm:cxn modelId="{917F3B7D-99A9-49D0-8E82-2404AD415186}" type="presOf" srcId="{A78CC747-08DF-41B6-805B-2F4B7097C7D3}" destId="{7503AFBC-AD01-44FA-9968-BAE3C9E50CCD}" srcOrd="1" destOrd="0" presId="urn:microsoft.com/office/officeart/2005/8/layout/hList7"/>
    <dgm:cxn modelId="{878B49D8-BD00-4848-9840-D637301093EA}" type="presOf" srcId="{A7CD40E2-1AA9-426F-9027-C361AD89B4A8}" destId="{A855CD2E-5296-4F22-AA8D-97F1EEEE1E0C}" srcOrd="0" destOrd="0" presId="urn:microsoft.com/office/officeart/2005/8/layout/hList7"/>
    <dgm:cxn modelId="{CC32D042-1B91-4F29-82F2-E20A5CED82E8}" type="presOf" srcId="{DB6AA49F-E368-4889-8C04-0C7114975E0B}" destId="{189775F3-DA98-4CC7-9AAB-0D28DEFC2BE8}" srcOrd="0" destOrd="0" presId="urn:microsoft.com/office/officeart/2005/8/layout/hList7"/>
    <dgm:cxn modelId="{F1E96528-794D-409A-9BD6-706A721418FB}" srcId="{A7CD40E2-1AA9-426F-9027-C361AD89B4A8}" destId="{B7DDFE0B-E690-4BC0-9FEC-90EDA1DAAB8C}" srcOrd="2" destOrd="0" parTransId="{4C7BF065-362F-490D-BE58-0C9A4DFE22E4}" sibTransId="{03AE61F2-0365-4B34-81EB-478D62BA55CF}"/>
    <dgm:cxn modelId="{ABC2154A-3AAD-454E-A363-EFEC683A420C}" type="presParOf" srcId="{A855CD2E-5296-4F22-AA8D-97F1EEEE1E0C}" destId="{944BFC19-2AAC-47CB-AA2F-8C7CEA658DB7}" srcOrd="0" destOrd="0" presId="urn:microsoft.com/office/officeart/2005/8/layout/hList7"/>
    <dgm:cxn modelId="{C3AC3E61-B4ED-46D8-A22E-0AB739B3978D}" type="presParOf" srcId="{A855CD2E-5296-4F22-AA8D-97F1EEEE1E0C}" destId="{E546C876-83D8-4E6B-85E3-DF6496275470}" srcOrd="1" destOrd="0" presId="urn:microsoft.com/office/officeart/2005/8/layout/hList7"/>
    <dgm:cxn modelId="{E8EBE27F-9DDC-477B-8783-C3373B46EFBB}" type="presParOf" srcId="{E546C876-83D8-4E6B-85E3-DF6496275470}" destId="{41B0B4AB-7245-4FA3-8A52-0C78B4B21F27}" srcOrd="0" destOrd="0" presId="urn:microsoft.com/office/officeart/2005/8/layout/hList7"/>
    <dgm:cxn modelId="{79037A86-A07A-4993-995E-29F4A357C859}" type="presParOf" srcId="{41B0B4AB-7245-4FA3-8A52-0C78B4B21F27}" destId="{189775F3-DA98-4CC7-9AAB-0D28DEFC2BE8}" srcOrd="0" destOrd="0" presId="urn:microsoft.com/office/officeart/2005/8/layout/hList7"/>
    <dgm:cxn modelId="{55AB4D25-F1FD-4DAB-A57E-833207F7E040}" type="presParOf" srcId="{41B0B4AB-7245-4FA3-8A52-0C78B4B21F27}" destId="{70BB4D7D-DC8F-4BFC-B19E-F6712CB25C54}" srcOrd="1" destOrd="0" presId="urn:microsoft.com/office/officeart/2005/8/layout/hList7"/>
    <dgm:cxn modelId="{125D377E-2380-4F7F-B887-7F3A486C41BB}" type="presParOf" srcId="{41B0B4AB-7245-4FA3-8A52-0C78B4B21F27}" destId="{12BA0FEB-04D3-434B-A0D6-DFFBBC66AC81}" srcOrd="2" destOrd="0" presId="urn:microsoft.com/office/officeart/2005/8/layout/hList7"/>
    <dgm:cxn modelId="{AC08F998-C74B-4300-A5E8-E4E175076D05}" type="presParOf" srcId="{41B0B4AB-7245-4FA3-8A52-0C78B4B21F27}" destId="{43ACB4E5-6BCC-420F-8419-A3F4DC6522BC}" srcOrd="3" destOrd="0" presId="urn:microsoft.com/office/officeart/2005/8/layout/hList7"/>
    <dgm:cxn modelId="{A36F73F7-A4B2-415D-A552-202FFCA413E2}" type="presParOf" srcId="{E546C876-83D8-4E6B-85E3-DF6496275470}" destId="{5A75B344-0ED4-481B-82FA-1E7074AF703A}" srcOrd="1" destOrd="0" presId="urn:microsoft.com/office/officeart/2005/8/layout/hList7"/>
    <dgm:cxn modelId="{2F0851AB-FD91-458C-94FA-7863B771E431}" type="presParOf" srcId="{E546C876-83D8-4E6B-85E3-DF6496275470}" destId="{C6A59E35-CBBB-4972-A37D-81C0FC3F0796}" srcOrd="2" destOrd="0" presId="urn:microsoft.com/office/officeart/2005/8/layout/hList7"/>
    <dgm:cxn modelId="{1AC8A2E2-F86C-485E-AA5D-C0EE404A020E}" type="presParOf" srcId="{C6A59E35-CBBB-4972-A37D-81C0FC3F0796}" destId="{1D59A9DE-FAE8-42D0-A5C7-D1BAC7560C50}" srcOrd="0" destOrd="0" presId="urn:microsoft.com/office/officeart/2005/8/layout/hList7"/>
    <dgm:cxn modelId="{42724DB8-FA60-4A16-ABDB-727A1A6F113F}" type="presParOf" srcId="{C6A59E35-CBBB-4972-A37D-81C0FC3F0796}" destId="{7503AFBC-AD01-44FA-9968-BAE3C9E50CCD}" srcOrd="1" destOrd="0" presId="urn:microsoft.com/office/officeart/2005/8/layout/hList7"/>
    <dgm:cxn modelId="{C09BF366-6CC9-479D-9CDD-FE1875CA350C}" type="presParOf" srcId="{C6A59E35-CBBB-4972-A37D-81C0FC3F0796}" destId="{F7973DBB-9092-4CCB-9072-3D1D7448EE04}" srcOrd="2" destOrd="0" presId="urn:microsoft.com/office/officeart/2005/8/layout/hList7"/>
    <dgm:cxn modelId="{2A25AA48-3FB8-420F-A182-6FF54E61D3C3}" type="presParOf" srcId="{C6A59E35-CBBB-4972-A37D-81C0FC3F0796}" destId="{23675A3E-314A-4270-9D64-AB7C53F298FF}" srcOrd="3" destOrd="0" presId="urn:microsoft.com/office/officeart/2005/8/layout/hList7"/>
    <dgm:cxn modelId="{0FA93658-7F4F-4C1D-8C78-9D20185D18DA}" type="presParOf" srcId="{E546C876-83D8-4E6B-85E3-DF6496275470}" destId="{7E93115C-F6A1-4FA4-A979-093B3DD4C8DE}" srcOrd="3" destOrd="0" presId="urn:microsoft.com/office/officeart/2005/8/layout/hList7"/>
    <dgm:cxn modelId="{F468AF7E-1227-436E-88DF-0344BD29AF77}" type="presParOf" srcId="{E546C876-83D8-4E6B-85E3-DF6496275470}" destId="{34FF582D-6B2F-4260-AB0D-42FAC0743D5D}" srcOrd="4" destOrd="0" presId="urn:microsoft.com/office/officeart/2005/8/layout/hList7"/>
    <dgm:cxn modelId="{96707A28-C407-4E5B-9F5E-46F934FA4BFA}" type="presParOf" srcId="{34FF582D-6B2F-4260-AB0D-42FAC0743D5D}" destId="{A69ADD73-B147-4A70-882B-5A25F7FF75BD}" srcOrd="0" destOrd="0" presId="urn:microsoft.com/office/officeart/2005/8/layout/hList7"/>
    <dgm:cxn modelId="{2BA3AB7E-679A-4B3B-BFA5-3B8DD961CB5B}" type="presParOf" srcId="{34FF582D-6B2F-4260-AB0D-42FAC0743D5D}" destId="{FC11E2C9-954D-4D1D-AE36-66A525532F96}" srcOrd="1" destOrd="0" presId="urn:microsoft.com/office/officeart/2005/8/layout/hList7"/>
    <dgm:cxn modelId="{C614DB2F-E8FB-457B-A51F-8FD20D0AE786}" type="presParOf" srcId="{34FF582D-6B2F-4260-AB0D-42FAC0743D5D}" destId="{FC3D5CF1-382D-4065-95C6-936F9331B980}" srcOrd="2" destOrd="0" presId="urn:microsoft.com/office/officeart/2005/8/layout/hList7"/>
    <dgm:cxn modelId="{84FE778C-4D59-43AA-9643-D26FD4FEA2D5}" type="presParOf" srcId="{34FF582D-6B2F-4260-AB0D-42FAC0743D5D}" destId="{31446427-E1F1-4FC1-87B1-94392762295B}" srcOrd="3" destOrd="0" presId="urn:microsoft.com/office/officeart/2005/8/layout/hList7"/>
  </dgm:cxnLst>
  <dgm:bg/>
  <dgm:whole/>
</dgm:dataModel>
</file>

<file path=ppt/diagrams/data2.xml><?xml version="1.0" encoding="utf-8"?>
<dgm:dataModel xmlns:dgm="http://schemas.openxmlformats.org/drawingml/2006/diagram" xmlns:a="http://schemas.openxmlformats.org/drawingml/2006/main">
  <dgm:ptLst>
    <dgm:pt modelId="{7AE55E17-7417-4497-B6B1-44E722D46D68}" type="doc">
      <dgm:prSet loTypeId="urn:microsoft.com/office/officeart/2005/8/layout/process4" loCatId="list" qsTypeId="urn:microsoft.com/office/officeart/2005/8/quickstyle/3d1" qsCatId="3D" csTypeId="urn:microsoft.com/office/officeart/2005/8/colors/colorful4" csCatId="colorful" phldr="1"/>
      <dgm:spPr/>
      <dgm:t>
        <a:bodyPr/>
        <a:lstStyle/>
        <a:p>
          <a:endParaRPr lang="ru-RU"/>
        </a:p>
      </dgm:t>
    </dgm:pt>
    <dgm:pt modelId="{DEEC9D37-82A9-4384-9D35-23DFCBF9CB61}">
      <dgm:prSet custT="1"/>
      <dgm:spPr/>
      <dgm:t>
        <a:bodyPr/>
        <a:lstStyle/>
        <a:p>
          <a:pPr rtl="0"/>
          <a:r>
            <a:rPr lang="en-US" sz="1400" dirty="0" smtClean="0">
              <a:latin typeface="Ravie" pitchFamily="82" charset="0"/>
            </a:rPr>
            <a:t>Friends. We have no time to spend time together with friends , go out with them, share our secrets. We have too much homework.</a:t>
          </a:r>
          <a:endParaRPr lang="en-US" sz="1400" dirty="0">
            <a:latin typeface="Ravie" pitchFamily="82" charset="0"/>
          </a:endParaRPr>
        </a:p>
      </dgm:t>
    </dgm:pt>
    <dgm:pt modelId="{4A02DF9F-AE79-4036-AB1A-5766F3BC61A6}" type="parTrans" cxnId="{129A97C3-C51E-4531-8CA7-99EDB309C257}">
      <dgm:prSet/>
      <dgm:spPr/>
      <dgm:t>
        <a:bodyPr/>
        <a:lstStyle/>
        <a:p>
          <a:endParaRPr lang="ru-RU"/>
        </a:p>
      </dgm:t>
    </dgm:pt>
    <dgm:pt modelId="{FB8400A0-42BD-42AC-BE36-DF6D8F37A3F1}" type="sibTrans" cxnId="{129A97C3-C51E-4531-8CA7-99EDB309C257}">
      <dgm:prSet/>
      <dgm:spPr/>
      <dgm:t>
        <a:bodyPr/>
        <a:lstStyle/>
        <a:p>
          <a:endParaRPr lang="ru-RU"/>
        </a:p>
      </dgm:t>
    </dgm:pt>
    <dgm:pt modelId="{B773ACAD-939A-45DB-A746-412295A3B72D}">
      <dgm:prSet custT="1"/>
      <dgm:spPr/>
      <dgm:t>
        <a:bodyPr/>
        <a:lstStyle/>
        <a:p>
          <a:pPr rtl="0"/>
          <a:r>
            <a:rPr lang="en-US" sz="1200" dirty="0" smtClean="0">
              <a:latin typeface="Ravie" pitchFamily="82" charset="0"/>
            </a:rPr>
            <a:t>Parents. Many teens think that their parents can’t understand them. They always criticize their kids.”Don’t do this! You can’t do that!”. It’s often really hard to put up with.  </a:t>
          </a:r>
          <a:endParaRPr lang="ru-RU" sz="1200" dirty="0"/>
        </a:p>
      </dgm:t>
    </dgm:pt>
    <dgm:pt modelId="{647DDB90-966F-4653-B11B-5A8B5EB651E4}" type="parTrans" cxnId="{C0B58404-C3DF-4ED1-877C-3060581B1146}">
      <dgm:prSet/>
      <dgm:spPr/>
      <dgm:t>
        <a:bodyPr/>
        <a:lstStyle/>
        <a:p>
          <a:endParaRPr lang="ru-RU"/>
        </a:p>
      </dgm:t>
    </dgm:pt>
    <dgm:pt modelId="{848BE5CB-62F9-4052-9499-E33D2702280E}" type="sibTrans" cxnId="{C0B58404-C3DF-4ED1-877C-3060581B1146}">
      <dgm:prSet/>
      <dgm:spPr/>
      <dgm:t>
        <a:bodyPr/>
        <a:lstStyle/>
        <a:p>
          <a:endParaRPr lang="ru-RU"/>
        </a:p>
      </dgm:t>
    </dgm:pt>
    <dgm:pt modelId="{DA351276-0FC2-4A87-A4F0-8D1D0A0A44F1}">
      <dgm:prSet custT="1"/>
      <dgm:spPr/>
      <dgm:t>
        <a:bodyPr/>
        <a:lstStyle/>
        <a:p>
          <a:pPr rtl="0"/>
          <a:r>
            <a:rPr lang="en-US" sz="1200" dirty="0" smtClean="0">
              <a:latin typeface="Ravie" pitchFamily="82" charset="0"/>
            </a:rPr>
            <a:t>School life. Teens are often under pressure in many ways at school. Some of them have problems with their studying, others with classmates or teachers</a:t>
          </a:r>
          <a:r>
            <a:rPr lang="en-US" sz="1300" dirty="0" smtClean="0">
              <a:latin typeface="Ravie" pitchFamily="82" charset="0"/>
            </a:rPr>
            <a:t>. </a:t>
          </a:r>
          <a:endParaRPr lang="ru-RU" sz="1300" dirty="0"/>
        </a:p>
      </dgm:t>
    </dgm:pt>
    <dgm:pt modelId="{126DE944-0D58-4948-8D9A-9B6CE21EA460}" type="parTrans" cxnId="{94042E56-2749-48C7-8796-8AB5F0DDBB58}">
      <dgm:prSet/>
      <dgm:spPr/>
      <dgm:t>
        <a:bodyPr/>
        <a:lstStyle/>
        <a:p>
          <a:endParaRPr lang="ru-RU"/>
        </a:p>
      </dgm:t>
    </dgm:pt>
    <dgm:pt modelId="{A72FF9A8-B120-4F8E-97A7-0FF1AB81BA1B}" type="sibTrans" cxnId="{94042E56-2749-48C7-8796-8AB5F0DDBB58}">
      <dgm:prSet/>
      <dgm:spPr/>
      <dgm:t>
        <a:bodyPr/>
        <a:lstStyle/>
        <a:p>
          <a:endParaRPr lang="ru-RU"/>
        </a:p>
      </dgm:t>
    </dgm:pt>
    <dgm:pt modelId="{621A53BA-E2E1-4FEE-9CA3-22A7A745BD6B}">
      <dgm:prSet/>
      <dgm:spPr/>
      <dgm:t>
        <a:bodyPr/>
        <a:lstStyle/>
        <a:p>
          <a:pPr rtl="0"/>
          <a:r>
            <a:rPr lang="en-US" dirty="0" smtClean="0">
              <a:latin typeface="Ravie" pitchFamily="82" charset="0"/>
            </a:rPr>
            <a:t>“Problem Teenagers”. These teenagers smoke, drink alcohol or even take drugs. They often get into trouble.</a:t>
          </a:r>
          <a:endParaRPr lang="ru-RU" dirty="0"/>
        </a:p>
      </dgm:t>
    </dgm:pt>
    <dgm:pt modelId="{007C9C13-0C15-4AA5-89CC-8B132FE47681}" type="parTrans" cxnId="{1A235B42-65B8-4C27-8A19-886FA18E04C8}">
      <dgm:prSet/>
      <dgm:spPr/>
      <dgm:t>
        <a:bodyPr/>
        <a:lstStyle/>
        <a:p>
          <a:endParaRPr lang="ru-RU"/>
        </a:p>
      </dgm:t>
    </dgm:pt>
    <dgm:pt modelId="{F41D9340-8EBB-47A0-9D3F-684C9BE71D63}" type="sibTrans" cxnId="{1A235B42-65B8-4C27-8A19-886FA18E04C8}">
      <dgm:prSet/>
      <dgm:spPr/>
      <dgm:t>
        <a:bodyPr/>
        <a:lstStyle/>
        <a:p>
          <a:endParaRPr lang="ru-RU"/>
        </a:p>
      </dgm:t>
    </dgm:pt>
    <dgm:pt modelId="{C5E2BE09-B9E4-4017-B1C0-0FE9EF78177B}">
      <dgm:prSet/>
      <dgm:spPr/>
      <dgm:t>
        <a:bodyPr/>
        <a:lstStyle/>
        <a:p>
          <a:pPr rtl="0"/>
          <a:r>
            <a:rPr lang="en-US" dirty="0" smtClean="0">
              <a:latin typeface="Ravie" pitchFamily="82" charset="0"/>
            </a:rPr>
            <a:t>Money. Many teens haven’t enough pocket money.  They  don’t have enough to cover their </a:t>
          </a:r>
          <a:r>
            <a:rPr lang="en-US" dirty="0" err="1" smtClean="0">
              <a:latin typeface="Ravie" pitchFamily="82" charset="0"/>
            </a:rPr>
            <a:t>expences</a:t>
          </a:r>
          <a:r>
            <a:rPr lang="en-US" dirty="0" smtClean="0">
              <a:latin typeface="Ravie" pitchFamily="82" charset="0"/>
            </a:rPr>
            <a:t>. They want to earn money, but don’t know how to do it.</a:t>
          </a:r>
          <a:endParaRPr lang="ru-RU" dirty="0"/>
        </a:p>
      </dgm:t>
    </dgm:pt>
    <dgm:pt modelId="{375D03AC-F4B2-447E-8279-2234E5C8FEB0}" type="parTrans" cxnId="{1B61E1A3-921D-4E86-8315-139F180DDC06}">
      <dgm:prSet/>
      <dgm:spPr/>
      <dgm:t>
        <a:bodyPr/>
        <a:lstStyle/>
        <a:p>
          <a:endParaRPr lang="ru-RU"/>
        </a:p>
      </dgm:t>
    </dgm:pt>
    <dgm:pt modelId="{ED525960-2543-4957-BCA0-016D72A837C9}" type="sibTrans" cxnId="{1B61E1A3-921D-4E86-8315-139F180DDC06}">
      <dgm:prSet/>
      <dgm:spPr/>
      <dgm:t>
        <a:bodyPr/>
        <a:lstStyle/>
        <a:p>
          <a:endParaRPr lang="ru-RU"/>
        </a:p>
      </dgm:t>
    </dgm:pt>
    <dgm:pt modelId="{03E6516B-F6B6-431F-BE6D-2730BDEB6F05}">
      <dgm:prSet/>
      <dgm:spPr/>
      <dgm:t>
        <a:bodyPr/>
        <a:lstStyle/>
        <a:p>
          <a:pPr rtl="0"/>
          <a:r>
            <a:rPr lang="en-US" dirty="0" smtClean="0">
              <a:latin typeface="Ravie" pitchFamily="82" charset="0"/>
            </a:rPr>
            <a:t>Teens often have to deal with their problems themselves.</a:t>
          </a:r>
          <a:endParaRPr lang="ru-RU" dirty="0"/>
        </a:p>
      </dgm:t>
    </dgm:pt>
    <dgm:pt modelId="{98667DEC-F81E-4D8D-A2EE-B0473A203844}" type="parTrans" cxnId="{2B3966E4-2C1C-40CC-A630-9C28BA97C12A}">
      <dgm:prSet/>
      <dgm:spPr/>
      <dgm:t>
        <a:bodyPr/>
        <a:lstStyle/>
        <a:p>
          <a:endParaRPr lang="ru-RU"/>
        </a:p>
      </dgm:t>
    </dgm:pt>
    <dgm:pt modelId="{B784310A-6A99-474D-A564-11002BE3D238}" type="sibTrans" cxnId="{2B3966E4-2C1C-40CC-A630-9C28BA97C12A}">
      <dgm:prSet/>
      <dgm:spPr/>
      <dgm:t>
        <a:bodyPr/>
        <a:lstStyle/>
        <a:p>
          <a:endParaRPr lang="ru-RU"/>
        </a:p>
      </dgm:t>
    </dgm:pt>
    <dgm:pt modelId="{1591D6C8-23E8-4555-AF0C-FE3DB4A95700}" type="pres">
      <dgm:prSet presAssocID="{7AE55E17-7417-4497-B6B1-44E722D46D68}" presName="Name0" presStyleCnt="0">
        <dgm:presLayoutVars>
          <dgm:dir/>
          <dgm:animLvl val="lvl"/>
          <dgm:resizeHandles val="exact"/>
        </dgm:presLayoutVars>
      </dgm:prSet>
      <dgm:spPr/>
      <dgm:t>
        <a:bodyPr/>
        <a:lstStyle/>
        <a:p>
          <a:endParaRPr lang="ru-RU"/>
        </a:p>
      </dgm:t>
    </dgm:pt>
    <dgm:pt modelId="{41DF7211-0075-4DA6-833C-C55CAD365BA6}" type="pres">
      <dgm:prSet presAssocID="{03E6516B-F6B6-431F-BE6D-2730BDEB6F05}" presName="boxAndChildren" presStyleCnt="0"/>
      <dgm:spPr/>
    </dgm:pt>
    <dgm:pt modelId="{F6C5B3D3-E200-4B79-A76C-643559AB6443}" type="pres">
      <dgm:prSet presAssocID="{03E6516B-F6B6-431F-BE6D-2730BDEB6F05}" presName="parentTextBox" presStyleLbl="node1" presStyleIdx="0" presStyleCnt="6"/>
      <dgm:spPr/>
      <dgm:t>
        <a:bodyPr/>
        <a:lstStyle/>
        <a:p>
          <a:endParaRPr lang="ru-RU"/>
        </a:p>
      </dgm:t>
    </dgm:pt>
    <dgm:pt modelId="{D1465E68-2EEC-4A86-B719-BE3800503A73}" type="pres">
      <dgm:prSet presAssocID="{ED525960-2543-4957-BCA0-016D72A837C9}" presName="sp" presStyleCnt="0"/>
      <dgm:spPr/>
    </dgm:pt>
    <dgm:pt modelId="{91D3574E-FDC1-448A-8803-136DFE175276}" type="pres">
      <dgm:prSet presAssocID="{C5E2BE09-B9E4-4017-B1C0-0FE9EF78177B}" presName="arrowAndChildren" presStyleCnt="0"/>
      <dgm:spPr/>
    </dgm:pt>
    <dgm:pt modelId="{06E3D6BB-CF97-402E-8A24-A5C3BCCD2B26}" type="pres">
      <dgm:prSet presAssocID="{C5E2BE09-B9E4-4017-B1C0-0FE9EF78177B}" presName="parentTextArrow" presStyleLbl="node1" presStyleIdx="1" presStyleCnt="6"/>
      <dgm:spPr/>
      <dgm:t>
        <a:bodyPr/>
        <a:lstStyle/>
        <a:p>
          <a:endParaRPr lang="ru-RU"/>
        </a:p>
      </dgm:t>
    </dgm:pt>
    <dgm:pt modelId="{CFCC1CD7-EA9A-44C4-AA78-B23DA59B0889}" type="pres">
      <dgm:prSet presAssocID="{F41D9340-8EBB-47A0-9D3F-684C9BE71D63}" presName="sp" presStyleCnt="0"/>
      <dgm:spPr/>
    </dgm:pt>
    <dgm:pt modelId="{BF35FF20-2670-4044-BB5F-73E600D381B3}" type="pres">
      <dgm:prSet presAssocID="{621A53BA-E2E1-4FEE-9CA3-22A7A745BD6B}" presName="arrowAndChildren" presStyleCnt="0"/>
      <dgm:spPr/>
    </dgm:pt>
    <dgm:pt modelId="{259CE596-5FC8-459A-9B64-611D20089F88}" type="pres">
      <dgm:prSet presAssocID="{621A53BA-E2E1-4FEE-9CA3-22A7A745BD6B}" presName="parentTextArrow" presStyleLbl="node1" presStyleIdx="2" presStyleCnt="6"/>
      <dgm:spPr/>
      <dgm:t>
        <a:bodyPr/>
        <a:lstStyle/>
        <a:p>
          <a:endParaRPr lang="ru-RU"/>
        </a:p>
      </dgm:t>
    </dgm:pt>
    <dgm:pt modelId="{BC945A3B-4E28-4E6A-B8FE-BABCFDD273CB}" type="pres">
      <dgm:prSet presAssocID="{A72FF9A8-B120-4F8E-97A7-0FF1AB81BA1B}" presName="sp" presStyleCnt="0"/>
      <dgm:spPr/>
    </dgm:pt>
    <dgm:pt modelId="{A9B6E4B5-2FFA-4E3B-B831-5E652F8AF76E}" type="pres">
      <dgm:prSet presAssocID="{DA351276-0FC2-4A87-A4F0-8D1D0A0A44F1}" presName="arrowAndChildren" presStyleCnt="0"/>
      <dgm:spPr/>
    </dgm:pt>
    <dgm:pt modelId="{A426B808-BCB5-4AE2-A023-C1700D228D6E}" type="pres">
      <dgm:prSet presAssocID="{DA351276-0FC2-4A87-A4F0-8D1D0A0A44F1}" presName="parentTextArrow" presStyleLbl="node1" presStyleIdx="3" presStyleCnt="6"/>
      <dgm:spPr/>
      <dgm:t>
        <a:bodyPr/>
        <a:lstStyle/>
        <a:p>
          <a:endParaRPr lang="ru-RU"/>
        </a:p>
      </dgm:t>
    </dgm:pt>
    <dgm:pt modelId="{B55E1E21-F502-4339-BC08-61ACE1492F55}" type="pres">
      <dgm:prSet presAssocID="{848BE5CB-62F9-4052-9499-E33D2702280E}" presName="sp" presStyleCnt="0"/>
      <dgm:spPr/>
    </dgm:pt>
    <dgm:pt modelId="{101E9EF5-E936-4B14-BA6D-BC059A8C3B01}" type="pres">
      <dgm:prSet presAssocID="{B773ACAD-939A-45DB-A746-412295A3B72D}" presName="arrowAndChildren" presStyleCnt="0"/>
      <dgm:spPr/>
    </dgm:pt>
    <dgm:pt modelId="{3F389026-9B2F-4DEF-8234-8BCE636C3CDE}" type="pres">
      <dgm:prSet presAssocID="{B773ACAD-939A-45DB-A746-412295A3B72D}" presName="parentTextArrow" presStyleLbl="node1" presStyleIdx="4" presStyleCnt="6"/>
      <dgm:spPr/>
      <dgm:t>
        <a:bodyPr/>
        <a:lstStyle/>
        <a:p>
          <a:endParaRPr lang="ru-RU"/>
        </a:p>
      </dgm:t>
    </dgm:pt>
    <dgm:pt modelId="{CB4C4D57-B8E9-4321-AEC8-6A7D4929B7B2}" type="pres">
      <dgm:prSet presAssocID="{FB8400A0-42BD-42AC-BE36-DF6D8F37A3F1}" presName="sp" presStyleCnt="0"/>
      <dgm:spPr/>
    </dgm:pt>
    <dgm:pt modelId="{963B75BA-181C-4EC1-A265-BA3496D59FF7}" type="pres">
      <dgm:prSet presAssocID="{DEEC9D37-82A9-4384-9D35-23DFCBF9CB61}" presName="arrowAndChildren" presStyleCnt="0"/>
      <dgm:spPr/>
    </dgm:pt>
    <dgm:pt modelId="{BEE8FF0B-5D1B-4F46-8A4A-46B93027A124}" type="pres">
      <dgm:prSet presAssocID="{DEEC9D37-82A9-4384-9D35-23DFCBF9CB61}" presName="parentTextArrow" presStyleLbl="node1" presStyleIdx="5" presStyleCnt="6"/>
      <dgm:spPr/>
      <dgm:t>
        <a:bodyPr/>
        <a:lstStyle/>
        <a:p>
          <a:endParaRPr lang="ru-RU"/>
        </a:p>
      </dgm:t>
    </dgm:pt>
  </dgm:ptLst>
  <dgm:cxnLst>
    <dgm:cxn modelId="{49D53F1C-64A2-40BB-B79D-40833D4502DB}" type="presOf" srcId="{621A53BA-E2E1-4FEE-9CA3-22A7A745BD6B}" destId="{259CE596-5FC8-459A-9B64-611D20089F88}" srcOrd="0" destOrd="0" presId="urn:microsoft.com/office/officeart/2005/8/layout/process4"/>
    <dgm:cxn modelId="{129A97C3-C51E-4531-8CA7-99EDB309C257}" srcId="{7AE55E17-7417-4497-B6B1-44E722D46D68}" destId="{DEEC9D37-82A9-4384-9D35-23DFCBF9CB61}" srcOrd="0" destOrd="0" parTransId="{4A02DF9F-AE79-4036-AB1A-5766F3BC61A6}" sibTransId="{FB8400A0-42BD-42AC-BE36-DF6D8F37A3F1}"/>
    <dgm:cxn modelId="{F17EC736-94FA-4950-A5F7-E7969D6659B9}" type="presOf" srcId="{03E6516B-F6B6-431F-BE6D-2730BDEB6F05}" destId="{F6C5B3D3-E200-4B79-A76C-643559AB6443}" srcOrd="0" destOrd="0" presId="urn:microsoft.com/office/officeart/2005/8/layout/process4"/>
    <dgm:cxn modelId="{2B3966E4-2C1C-40CC-A630-9C28BA97C12A}" srcId="{7AE55E17-7417-4497-B6B1-44E722D46D68}" destId="{03E6516B-F6B6-431F-BE6D-2730BDEB6F05}" srcOrd="5" destOrd="0" parTransId="{98667DEC-F81E-4D8D-A2EE-B0473A203844}" sibTransId="{B784310A-6A99-474D-A564-11002BE3D238}"/>
    <dgm:cxn modelId="{1A235B42-65B8-4C27-8A19-886FA18E04C8}" srcId="{7AE55E17-7417-4497-B6B1-44E722D46D68}" destId="{621A53BA-E2E1-4FEE-9CA3-22A7A745BD6B}" srcOrd="3" destOrd="0" parTransId="{007C9C13-0C15-4AA5-89CC-8B132FE47681}" sibTransId="{F41D9340-8EBB-47A0-9D3F-684C9BE71D63}"/>
    <dgm:cxn modelId="{C339AF19-8BDB-43B6-BA57-3FE1D7887D94}" type="presOf" srcId="{B773ACAD-939A-45DB-A746-412295A3B72D}" destId="{3F389026-9B2F-4DEF-8234-8BCE636C3CDE}" srcOrd="0" destOrd="0" presId="urn:microsoft.com/office/officeart/2005/8/layout/process4"/>
    <dgm:cxn modelId="{C0B58404-C3DF-4ED1-877C-3060581B1146}" srcId="{7AE55E17-7417-4497-B6B1-44E722D46D68}" destId="{B773ACAD-939A-45DB-A746-412295A3B72D}" srcOrd="1" destOrd="0" parTransId="{647DDB90-966F-4653-B11B-5A8B5EB651E4}" sibTransId="{848BE5CB-62F9-4052-9499-E33D2702280E}"/>
    <dgm:cxn modelId="{0EC2506A-A938-4EB5-BBD6-AA3C968CD14E}" type="presOf" srcId="{DA351276-0FC2-4A87-A4F0-8D1D0A0A44F1}" destId="{A426B808-BCB5-4AE2-A023-C1700D228D6E}" srcOrd="0" destOrd="0" presId="urn:microsoft.com/office/officeart/2005/8/layout/process4"/>
    <dgm:cxn modelId="{94042E56-2749-48C7-8796-8AB5F0DDBB58}" srcId="{7AE55E17-7417-4497-B6B1-44E722D46D68}" destId="{DA351276-0FC2-4A87-A4F0-8D1D0A0A44F1}" srcOrd="2" destOrd="0" parTransId="{126DE944-0D58-4948-8D9A-9B6CE21EA460}" sibTransId="{A72FF9A8-B120-4F8E-97A7-0FF1AB81BA1B}"/>
    <dgm:cxn modelId="{1D373045-392E-4E99-AD46-F7B93212FF82}" type="presOf" srcId="{DEEC9D37-82A9-4384-9D35-23DFCBF9CB61}" destId="{BEE8FF0B-5D1B-4F46-8A4A-46B93027A124}" srcOrd="0" destOrd="0" presId="urn:microsoft.com/office/officeart/2005/8/layout/process4"/>
    <dgm:cxn modelId="{F154A146-61E8-44CD-918E-BD1A95B7E734}" type="presOf" srcId="{C5E2BE09-B9E4-4017-B1C0-0FE9EF78177B}" destId="{06E3D6BB-CF97-402E-8A24-A5C3BCCD2B26}" srcOrd="0" destOrd="0" presId="urn:microsoft.com/office/officeart/2005/8/layout/process4"/>
    <dgm:cxn modelId="{73655552-0D85-438E-B4ED-822A47B570E7}" type="presOf" srcId="{7AE55E17-7417-4497-B6B1-44E722D46D68}" destId="{1591D6C8-23E8-4555-AF0C-FE3DB4A95700}" srcOrd="0" destOrd="0" presId="urn:microsoft.com/office/officeart/2005/8/layout/process4"/>
    <dgm:cxn modelId="{1B61E1A3-921D-4E86-8315-139F180DDC06}" srcId="{7AE55E17-7417-4497-B6B1-44E722D46D68}" destId="{C5E2BE09-B9E4-4017-B1C0-0FE9EF78177B}" srcOrd="4" destOrd="0" parTransId="{375D03AC-F4B2-447E-8279-2234E5C8FEB0}" sibTransId="{ED525960-2543-4957-BCA0-016D72A837C9}"/>
    <dgm:cxn modelId="{FD630902-98B8-43F0-9329-54EAC449AB99}" type="presParOf" srcId="{1591D6C8-23E8-4555-AF0C-FE3DB4A95700}" destId="{41DF7211-0075-4DA6-833C-C55CAD365BA6}" srcOrd="0" destOrd="0" presId="urn:microsoft.com/office/officeart/2005/8/layout/process4"/>
    <dgm:cxn modelId="{34EE1110-9634-48CE-9E4A-AED48ADA98F9}" type="presParOf" srcId="{41DF7211-0075-4DA6-833C-C55CAD365BA6}" destId="{F6C5B3D3-E200-4B79-A76C-643559AB6443}" srcOrd="0" destOrd="0" presId="urn:microsoft.com/office/officeart/2005/8/layout/process4"/>
    <dgm:cxn modelId="{CDB4576E-10EF-4457-B7D7-BD44994F143E}" type="presParOf" srcId="{1591D6C8-23E8-4555-AF0C-FE3DB4A95700}" destId="{D1465E68-2EEC-4A86-B719-BE3800503A73}" srcOrd="1" destOrd="0" presId="urn:microsoft.com/office/officeart/2005/8/layout/process4"/>
    <dgm:cxn modelId="{74133C11-BBBB-4291-AB4B-5EB8F2E4EA3F}" type="presParOf" srcId="{1591D6C8-23E8-4555-AF0C-FE3DB4A95700}" destId="{91D3574E-FDC1-448A-8803-136DFE175276}" srcOrd="2" destOrd="0" presId="urn:microsoft.com/office/officeart/2005/8/layout/process4"/>
    <dgm:cxn modelId="{7F23733B-F577-4BAA-8982-83E7BBF9C1B2}" type="presParOf" srcId="{91D3574E-FDC1-448A-8803-136DFE175276}" destId="{06E3D6BB-CF97-402E-8A24-A5C3BCCD2B26}" srcOrd="0" destOrd="0" presId="urn:microsoft.com/office/officeart/2005/8/layout/process4"/>
    <dgm:cxn modelId="{B3C3E479-7CD4-45C0-818A-FB1A4DA5525A}" type="presParOf" srcId="{1591D6C8-23E8-4555-AF0C-FE3DB4A95700}" destId="{CFCC1CD7-EA9A-44C4-AA78-B23DA59B0889}" srcOrd="3" destOrd="0" presId="urn:microsoft.com/office/officeart/2005/8/layout/process4"/>
    <dgm:cxn modelId="{E8AB0829-DA29-42D6-8BCC-4607803C308C}" type="presParOf" srcId="{1591D6C8-23E8-4555-AF0C-FE3DB4A95700}" destId="{BF35FF20-2670-4044-BB5F-73E600D381B3}" srcOrd="4" destOrd="0" presId="urn:microsoft.com/office/officeart/2005/8/layout/process4"/>
    <dgm:cxn modelId="{FFE9307C-14F1-423F-8634-C0D673CD3D3B}" type="presParOf" srcId="{BF35FF20-2670-4044-BB5F-73E600D381B3}" destId="{259CE596-5FC8-459A-9B64-611D20089F88}" srcOrd="0" destOrd="0" presId="urn:microsoft.com/office/officeart/2005/8/layout/process4"/>
    <dgm:cxn modelId="{63A1FA15-5CD7-486E-BF34-D2F3D14BEAAC}" type="presParOf" srcId="{1591D6C8-23E8-4555-AF0C-FE3DB4A95700}" destId="{BC945A3B-4E28-4E6A-B8FE-BABCFDD273CB}" srcOrd="5" destOrd="0" presId="urn:microsoft.com/office/officeart/2005/8/layout/process4"/>
    <dgm:cxn modelId="{D5679227-2D9D-4ADB-BB7A-4CB7B65867B6}" type="presParOf" srcId="{1591D6C8-23E8-4555-AF0C-FE3DB4A95700}" destId="{A9B6E4B5-2FFA-4E3B-B831-5E652F8AF76E}" srcOrd="6" destOrd="0" presId="urn:microsoft.com/office/officeart/2005/8/layout/process4"/>
    <dgm:cxn modelId="{032CDEDA-A833-4F4A-97D7-BAC15A266171}" type="presParOf" srcId="{A9B6E4B5-2FFA-4E3B-B831-5E652F8AF76E}" destId="{A426B808-BCB5-4AE2-A023-C1700D228D6E}" srcOrd="0" destOrd="0" presId="urn:microsoft.com/office/officeart/2005/8/layout/process4"/>
    <dgm:cxn modelId="{469D0480-7E89-4F45-963C-90F7CA50C223}" type="presParOf" srcId="{1591D6C8-23E8-4555-AF0C-FE3DB4A95700}" destId="{B55E1E21-F502-4339-BC08-61ACE1492F55}" srcOrd="7" destOrd="0" presId="urn:microsoft.com/office/officeart/2005/8/layout/process4"/>
    <dgm:cxn modelId="{6E520503-47C4-4239-A669-26F4D94AF83F}" type="presParOf" srcId="{1591D6C8-23E8-4555-AF0C-FE3DB4A95700}" destId="{101E9EF5-E936-4B14-BA6D-BC059A8C3B01}" srcOrd="8" destOrd="0" presId="urn:microsoft.com/office/officeart/2005/8/layout/process4"/>
    <dgm:cxn modelId="{73EE6DF2-EF15-408F-A1AC-4E68A49CC7A1}" type="presParOf" srcId="{101E9EF5-E936-4B14-BA6D-BC059A8C3B01}" destId="{3F389026-9B2F-4DEF-8234-8BCE636C3CDE}" srcOrd="0" destOrd="0" presId="urn:microsoft.com/office/officeart/2005/8/layout/process4"/>
    <dgm:cxn modelId="{9DBA56EB-C3EB-459B-AE65-9EEC3F98A841}" type="presParOf" srcId="{1591D6C8-23E8-4555-AF0C-FE3DB4A95700}" destId="{CB4C4D57-B8E9-4321-AEC8-6A7D4929B7B2}" srcOrd="9" destOrd="0" presId="urn:microsoft.com/office/officeart/2005/8/layout/process4"/>
    <dgm:cxn modelId="{A97CA32C-03E4-4DA1-ABAD-10F72D27E8E7}" type="presParOf" srcId="{1591D6C8-23E8-4555-AF0C-FE3DB4A95700}" destId="{963B75BA-181C-4EC1-A265-BA3496D59FF7}" srcOrd="10" destOrd="0" presId="urn:microsoft.com/office/officeart/2005/8/layout/process4"/>
    <dgm:cxn modelId="{EF2B3FFA-60BB-45FC-BBB9-BA552EA56B48}" type="presParOf" srcId="{963B75BA-181C-4EC1-A265-BA3496D59FF7}" destId="{BEE8FF0B-5D1B-4F46-8A4A-46B93027A124}" srcOrd="0" destOrd="0" presId="urn:microsoft.com/office/officeart/2005/8/layout/process4"/>
  </dgm:cxnLst>
  <dgm:bg/>
  <dgm:whole/>
</dgm:dataModel>
</file>

<file path=ppt/diagrams/layout1.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E338E3-8F0F-4812-BBAF-9538E45B8043}" type="datetimeFigureOut">
              <a:rPr lang="ru-RU" smtClean="0"/>
              <a:pPr/>
              <a:t>24.01.2010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D789BEE-DCB7-4E45-8EC5-C99D7780A1EE}"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en-US" dirty="0" smtClean="0"/>
              <a:t>T</a:t>
            </a:r>
            <a:endParaRPr lang="ru-RU" dirty="0"/>
          </a:p>
        </p:txBody>
      </p:sp>
      <p:sp>
        <p:nvSpPr>
          <p:cNvPr id="4" name="Номер слайда 3"/>
          <p:cNvSpPr>
            <a:spLocks noGrp="1"/>
          </p:cNvSpPr>
          <p:nvPr>
            <p:ph type="sldNum" sz="quarter" idx="10"/>
          </p:nvPr>
        </p:nvSpPr>
        <p:spPr/>
        <p:txBody>
          <a:bodyPr/>
          <a:lstStyle/>
          <a:p>
            <a:fld id="{FD789BEE-DCB7-4E45-8EC5-C99D7780A1EE}" type="slidenum">
              <a:rPr lang="ru-RU" smtClean="0"/>
              <a:pPr/>
              <a:t>6</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FD789BEE-DCB7-4E45-8EC5-C99D7780A1EE}" type="slidenum">
              <a:rPr lang="ru-RU" smtClean="0"/>
              <a:pPr/>
              <a:t>7</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24.01.2010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24.01.2010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24.01.2010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24.01.2010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24.01.2010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24.01.2010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24.01.2010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24.01.2010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24.01.2010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24.01.2010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24.01.2010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000" b="-1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24.01.2010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Layout" Target="../slideLayouts/slideLayout7.xml"/><Relationship Id="rId5" Type="http://schemas.openxmlformats.org/officeDocument/2006/relationships/image" Target="../media/image2.jpeg"/><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image" Target="../media/image3.jpeg"/><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diagramColors" Target="../diagrams/colors2.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000000"/>
            </a:gs>
            <a:gs pos="20000">
              <a:srgbClr val="000040"/>
            </a:gs>
            <a:gs pos="50000">
              <a:srgbClr val="400040"/>
            </a:gs>
            <a:gs pos="75000">
              <a:srgbClr val="8F0040"/>
            </a:gs>
            <a:gs pos="89999">
              <a:srgbClr val="F27300"/>
            </a:gs>
            <a:gs pos="100000">
              <a:srgbClr val="FFBF00"/>
            </a:gs>
          </a:gsLst>
          <a:lin ang="5400000" scaled="0"/>
        </a:gradFill>
        <a:effectLst/>
      </p:bgPr>
    </p:bg>
    <p:spTree>
      <p:nvGrpSpPr>
        <p:cNvPr id="1" name=""/>
        <p:cNvGrpSpPr/>
        <p:nvPr/>
      </p:nvGrpSpPr>
      <p:grpSpPr>
        <a:xfrm>
          <a:off x="0" y="0"/>
          <a:ext cx="0" cy="0"/>
          <a:chOff x="0" y="0"/>
          <a:chExt cx="0" cy="0"/>
        </a:xfrm>
      </p:grpSpPr>
      <p:sp>
        <p:nvSpPr>
          <p:cNvPr id="2" name="TextBox 1"/>
          <p:cNvSpPr txBox="1"/>
          <p:nvPr/>
        </p:nvSpPr>
        <p:spPr>
          <a:xfrm>
            <a:off x="1142976" y="142852"/>
            <a:ext cx="6786642" cy="646331"/>
          </a:xfrm>
          <a:prstGeom prst="rect">
            <a:avLst/>
          </a:prstGeom>
          <a:noFill/>
        </p:spPr>
        <p:txBody>
          <a:bodyPr wrap="square" rtlCol="0">
            <a:spAutoFit/>
          </a:bodyPr>
          <a:lstStyle/>
          <a:p>
            <a:pPr algn="ctr"/>
            <a:r>
              <a:rPr lang="ru-RU" dirty="0" smtClean="0">
                <a:solidFill>
                  <a:schemeClr val="bg1"/>
                </a:solidFill>
              </a:rPr>
              <a:t>Муниципальное общеобразовательное учреждение</a:t>
            </a:r>
          </a:p>
          <a:p>
            <a:pPr algn="ctr"/>
            <a:r>
              <a:rPr lang="ru-RU" dirty="0" smtClean="0">
                <a:solidFill>
                  <a:schemeClr val="bg1"/>
                </a:solidFill>
              </a:rPr>
              <a:t> «Средняя общеобразовательная школа №2» г. Салехард</a:t>
            </a:r>
            <a:endParaRPr lang="ru-RU" dirty="0">
              <a:solidFill>
                <a:schemeClr val="bg1"/>
              </a:solidFill>
            </a:endParaRPr>
          </a:p>
        </p:txBody>
      </p:sp>
      <p:sp>
        <p:nvSpPr>
          <p:cNvPr id="3" name="TextBox 2"/>
          <p:cNvSpPr txBox="1"/>
          <p:nvPr/>
        </p:nvSpPr>
        <p:spPr>
          <a:xfrm>
            <a:off x="1500166" y="1857364"/>
            <a:ext cx="7000924" cy="646331"/>
          </a:xfrm>
          <a:prstGeom prst="rect">
            <a:avLst/>
          </a:prstGeom>
          <a:noFill/>
        </p:spPr>
        <p:txBody>
          <a:bodyPr wrap="square" rtlCol="0">
            <a:spAutoFit/>
          </a:bodyPr>
          <a:lstStyle/>
          <a:p>
            <a:r>
              <a:rPr lang="ru-RU" sz="3600" dirty="0" smtClean="0">
                <a:solidFill>
                  <a:schemeClr val="bg1"/>
                </a:solidFill>
              </a:rPr>
              <a:t>Тема:</a:t>
            </a:r>
            <a:endParaRPr lang="ru-RU" sz="3600" dirty="0">
              <a:solidFill>
                <a:schemeClr val="bg1"/>
              </a:solidFill>
            </a:endParaRPr>
          </a:p>
        </p:txBody>
      </p:sp>
      <p:sp>
        <p:nvSpPr>
          <p:cNvPr id="4" name="TextBox 3"/>
          <p:cNvSpPr txBox="1"/>
          <p:nvPr/>
        </p:nvSpPr>
        <p:spPr>
          <a:xfrm>
            <a:off x="1500166" y="2357430"/>
            <a:ext cx="7643834" cy="830997"/>
          </a:xfrm>
          <a:prstGeom prst="rect">
            <a:avLst/>
          </a:prstGeom>
          <a:noFill/>
        </p:spPr>
        <p:txBody>
          <a:bodyPr wrap="square" rtlCol="0">
            <a:spAutoFit/>
          </a:bodyPr>
          <a:lstStyle/>
          <a:p>
            <a:r>
              <a:rPr lang="ru-RU" sz="4800" dirty="0" smtClean="0">
                <a:solidFill>
                  <a:schemeClr val="bg1"/>
                </a:solidFill>
              </a:rPr>
              <a:t>«Легко ли быть молодым»</a:t>
            </a:r>
            <a:endParaRPr lang="ru-RU" sz="4800" dirty="0">
              <a:solidFill>
                <a:schemeClr val="bg1"/>
              </a:solidFill>
            </a:endParaRPr>
          </a:p>
        </p:txBody>
      </p:sp>
      <p:sp>
        <p:nvSpPr>
          <p:cNvPr id="5" name="TextBox 4"/>
          <p:cNvSpPr txBox="1"/>
          <p:nvPr/>
        </p:nvSpPr>
        <p:spPr>
          <a:xfrm>
            <a:off x="3857620" y="4429132"/>
            <a:ext cx="5072130" cy="1292662"/>
          </a:xfrm>
          <a:prstGeom prst="rect">
            <a:avLst/>
          </a:prstGeom>
          <a:noFill/>
        </p:spPr>
        <p:txBody>
          <a:bodyPr wrap="square" rtlCol="0">
            <a:spAutoFit/>
          </a:bodyPr>
          <a:lstStyle/>
          <a:p>
            <a:pPr algn="r"/>
            <a:r>
              <a:rPr lang="ru-RU" dirty="0" smtClean="0">
                <a:solidFill>
                  <a:schemeClr val="bg1"/>
                </a:solidFill>
              </a:rPr>
              <a:t>Автор работы: </a:t>
            </a:r>
          </a:p>
          <a:p>
            <a:pPr algn="r"/>
            <a:r>
              <a:rPr lang="ru-RU" dirty="0" err="1" smtClean="0">
                <a:solidFill>
                  <a:schemeClr val="bg1"/>
                </a:solidFill>
              </a:rPr>
              <a:t>Ишметова</a:t>
            </a:r>
            <a:r>
              <a:rPr lang="ru-RU" dirty="0" smtClean="0">
                <a:solidFill>
                  <a:schemeClr val="bg1"/>
                </a:solidFill>
              </a:rPr>
              <a:t> Ксения</a:t>
            </a:r>
          </a:p>
          <a:p>
            <a:pPr algn="r"/>
            <a:r>
              <a:rPr lang="ru-RU" dirty="0" smtClean="0">
                <a:solidFill>
                  <a:schemeClr val="bg1"/>
                </a:solidFill>
              </a:rPr>
              <a:t>Учитель:</a:t>
            </a:r>
          </a:p>
          <a:p>
            <a:pPr algn="r"/>
            <a:r>
              <a:rPr lang="ru-RU" sz="2400" b="1" i="1" dirty="0" err="1" smtClean="0">
                <a:solidFill>
                  <a:schemeClr val="bg1"/>
                </a:solidFill>
              </a:rPr>
              <a:t>Мунирова</a:t>
            </a:r>
            <a:r>
              <a:rPr lang="ru-RU" sz="2400" b="1" i="1" dirty="0" smtClean="0">
                <a:solidFill>
                  <a:schemeClr val="bg1"/>
                </a:solidFill>
              </a:rPr>
              <a:t> </a:t>
            </a:r>
            <a:r>
              <a:rPr lang="ru-RU" sz="2400" b="1" i="1" dirty="0" err="1" smtClean="0">
                <a:solidFill>
                  <a:schemeClr val="bg1"/>
                </a:solidFill>
              </a:rPr>
              <a:t>Элиза</a:t>
            </a:r>
            <a:r>
              <a:rPr lang="ru-RU" sz="2400" b="1" i="1" dirty="0" smtClean="0">
                <a:solidFill>
                  <a:schemeClr val="bg1"/>
                </a:solidFill>
              </a:rPr>
              <a:t> </a:t>
            </a:r>
            <a:r>
              <a:rPr lang="ru-RU" sz="2400" b="1" i="1" dirty="0" err="1" smtClean="0">
                <a:solidFill>
                  <a:schemeClr val="bg1"/>
                </a:solidFill>
              </a:rPr>
              <a:t>Зиевна</a:t>
            </a:r>
            <a:endParaRPr lang="ru-RU" sz="2400" b="1" i="1" dirty="0">
              <a:solidFill>
                <a:schemeClr val="bg1"/>
              </a:solidFill>
            </a:endParaRPr>
          </a:p>
        </p:txBody>
      </p:sp>
      <p:sp>
        <p:nvSpPr>
          <p:cNvPr id="6" name="TextBox 5"/>
          <p:cNvSpPr txBox="1"/>
          <p:nvPr/>
        </p:nvSpPr>
        <p:spPr>
          <a:xfrm>
            <a:off x="2428860" y="6357958"/>
            <a:ext cx="4643470" cy="369332"/>
          </a:xfrm>
          <a:prstGeom prst="rect">
            <a:avLst/>
          </a:prstGeom>
          <a:noFill/>
        </p:spPr>
        <p:txBody>
          <a:bodyPr wrap="square" rtlCol="0">
            <a:spAutoFit/>
          </a:bodyPr>
          <a:lstStyle/>
          <a:p>
            <a:pPr algn="ctr"/>
            <a:r>
              <a:rPr lang="ru-RU" dirty="0" smtClean="0"/>
              <a:t>2009-2010 учебный год</a:t>
            </a:r>
            <a:endParaRPr lang="ru-RU" dirty="0"/>
          </a:p>
        </p:txBody>
      </p:sp>
      <p:pic>
        <p:nvPicPr>
          <p:cNvPr id="7" name="Рисунок 6" descr="Копия PC251827.JPG"/>
          <p:cNvPicPr>
            <a:picLocks noChangeAspect="1"/>
          </p:cNvPicPr>
          <p:nvPr/>
        </p:nvPicPr>
        <p:blipFill>
          <a:blip r:embed="rId2" cstate="print"/>
          <a:stretch>
            <a:fillRect/>
          </a:stretch>
        </p:blipFill>
        <p:spPr>
          <a:xfrm>
            <a:off x="571472" y="3571876"/>
            <a:ext cx="2905143" cy="2614604"/>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decel="50000" fill="hold">
                                          <p:stCondLst>
                                            <p:cond delay="0"/>
                                          </p:stCondLst>
                                        </p:cTn>
                                        <p:tgtEl>
                                          <p:spTgt spid="7"/>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7"/>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7"/>
                                        </p:tgtEl>
                                        <p:attrNameLst>
                                          <p:attrName>ppt_w</p:attrName>
                                        </p:attrNameLst>
                                      </p:cBhvr>
                                      <p:tavLst>
                                        <p:tav tm="0">
                                          <p:val>
                                            <p:strVal val="#ppt_w*.05"/>
                                          </p:val>
                                        </p:tav>
                                        <p:tav tm="100000">
                                          <p:val>
                                            <p:strVal val="#ppt_w"/>
                                          </p:val>
                                        </p:tav>
                                      </p:tavLst>
                                    </p:anim>
                                    <p:anim calcmode="lin" valueType="num">
                                      <p:cBhvr>
                                        <p:cTn id="10" dur="1000" fill="hold"/>
                                        <p:tgtEl>
                                          <p:spTgt spid="7"/>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7"/>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7"/>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7"/>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Прямоугольник 4"/>
          <p:cNvSpPr/>
          <p:nvPr/>
        </p:nvSpPr>
        <p:spPr>
          <a:xfrm>
            <a:off x="0" y="571480"/>
            <a:ext cx="5572100" cy="1569660"/>
          </a:xfrm>
          <a:prstGeom prst="rect">
            <a:avLst/>
          </a:prstGeom>
        </p:spPr>
        <p:style>
          <a:lnRef idx="0">
            <a:schemeClr val="accent6"/>
          </a:lnRef>
          <a:fillRef idx="3">
            <a:schemeClr val="accent6"/>
          </a:fillRef>
          <a:effectRef idx="3">
            <a:schemeClr val="accent6"/>
          </a:effectRef>
          <a:fontRef idx="minor">
            <a:schemeClr val="lt1"/>
          </a:fontRef>
        </p:style>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4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nap ITC" pitchFamily="82" charset="0"/>
              </a:rPr>
              <a:t>TEENAGE YEARS</a:t>
            </a:r>
            <a:endParaRPr lang="ru-RU" sz="4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Black" pitchFamily="34" charset="0"/>
            </a:endParaRPr>
          </a:p>
        </p:txBody>
      </p:sp>
      <p:sp>
        <p:nvSpPr>
          <p:cNvPr id="7" name="Прямоугольник 6"/>
          <p:cNvSpPr/>
          <p:nvPr/>
        </p:nvSpPr>
        <p:spPr>
          <a:xfrm>
            <a:off x="2521700" y="4572008"/>
            <a:ext cx="6622300" cy="1569660"/>
          </a:xfrm>
          <a:prstGeom prst="rect">
            <a:avLst/>
          </a:prstGeom>
        </p:spPr>
        <p:style>
          <a:lnRef idx="0">
            <a:schemeClr val="accent6"/>
          </a:lnRef>
          <a:fillRef idx="3">
            <a:schemeClr val="accent6"/>
          </a:fillRef>
          <a:effectRef idx="3">
            <a:schemeClr val="accent6"/>
          </a:effectRef>
          <a:fontRef idx="minor">
            <a:schemeClr val="lt1"/>
          </a:fontRef>
        </p:style>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4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nap ITC" pitchFamily="82" charset="0"/>
              </a:rPr>
              <a:t>DO THEY BRING LUCK?</a:t>
            </a:r>
            <a:endParaRPr lang="ru-RU" sz="4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Black"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4)">
                                      <p:cBhvr>
                                        <p:cTn id="7" dur="1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heel(4)">
                                      <p:cBhvr>
                                        <p:cTn id="12"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pic>
        <p:nvPicPr>
          <p:cNvPr id="7" name="Рисунок 6" descr="Рисунок1.jpg"/>
          <p:cNvPicPr>
            <a:picLocks noChangeAspect="1"/>
          </p:cNvPicPr>
          <p:nvPr/>
        </p:nvPicPr>
        <p:blipFill>
          <a:blip r:embed="rId3"/>
          <a:stretch>
            <a:fillRect/>
          </a:stretch>
        </p:blipFill>
        <p:spPr>
          <a:xfrm>
            <a:off x="285720" y="3277004"/>
            <a:ext cx="4584192" cy="3438144"/>
          </a:xfrm>
          <a:prstGeom prst="rect">
            <a:avLst/>
          </a:prstGeom>
        </p:spPr>
      </p:pic>
      <p:sp>
        <p:nvSpPr>
          <p:cNvPr id="3" name="Прямоугольник 2"/>
          <p:cNvSpPr/>
          <p:nvPr/>
        </p:nvSpPr>
        <p:spPr>
          <a:xfrm>
            <a:off x="285720" y="857232"/>
            <a:ext cx="8858280" cy="646331"/>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3600" b="1" cap="none" spc="50" dirty="0" smtClean="0">
                <a:ln w="11430"/>
                <a:gradFill>
                  <a:gsLst>
                    <a:gs pos="25000">
                      <a:schemeClr val="accent2">
                        <a:satMod val="155000"/>
                      </a:schemeClr>
                    </a:gs>
                    <a:gs pos="100000">
                      <a:schemeClr val="accent2">
                        <a:shade val="45000"/>
                        <a:satMod val="165000"/>
                      </a:schemeClr>
                    </a:gs>
                  </a:gsLst>
                  <a:lin ang="5400000"/>
                </a:gradFill>
                <a:effectLst>
                  <a:glow rad="228600">
                    <a:schemeClr val="accent2">
                      <a:satMod val="175000"/>
                      <a:alpha val="40000"/>
                    </a:schemeClr>
                  </a:glow>
                  <a:outerShdw blurRad="76200" dist="50800" dir="5400000" algn="tl" rotWithShape="0">
                    <a:srgbClr val="000000">
                      <a:alpha val="65000"/>
                    </a:srgbClr>
                  </a:outerShdw>
                </a:effectLst>
              </a:rPr>
              <a:t>Teenage years – do they bring luck</a:t>
            </a:r>
            <a:r>
              <a:rPr lang="en-US" sz="36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endParaRPr lang="ru-RU" sz="36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6" name="Прямоугольник 5"/>
          <p:cNvSpPr/>
          <p:nvPr/>
        </p:nvSpPr>
        <p:spPr>
          <a:xfrm>
            <a:off x="428596" y="1428736"/>
            <a:ext cx="8215370" cy="1815882"/>
          </a:xfrm>
          <a:prstGeom prst="rect">
            <a:avLst/>
          </a:prstGeom>
          <a:ln/>
        </p:spPr>
        <p:style>
          <a:lnRef idx="1">
            <a:schemeClr val="accent4"/>
          </a:lnRef>
          <a:fillRef idx="2">
            <a:schemeClr val="accent4"/>
          </a:fillRef>
          <a:effectRef idx="1">
            <a:schemeClr val="accent4"/>
          </a:effectRef>
          <a:fontRef idx="minor">
            <a:schemeClr val="dk1"/>
          </a:fontRef>
        </p:style>
        <p:txBody>
          <a:bodyPr wrap="square">
            <a:spAutoFit/>
          </a:bodyPr>
          <a:lstStyle/>
          <a:p>
            <a:pPr lvl="0" algn="just"/>
            <a:r>
              <a:rPr lang="en-US" sz="2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This question is actual for teenagers. </a:t>
            </a:r>
            <a:r>
              <a:rPr lang="en-US" sz="2800" b="1" dirty="0" smtClean="0">
                <a:ln w="11430"/>
                <a:gradFill>
                  <a:gsLst>
                    <a:gs pos="0">
                      <a:srgbClr val="C0504D">
                        <a:tint val="70000"/>
                        <a:satMod val="245000"/>
                      </a:srgbClr>
                    </a:gs>
                    <a:gs pos="75000">
                      <a:srgbClr val="C0504D">
                        <a:tint val="90000"/>
                        <a:shade val="60000"/>
                        <a:satMod val="240000"/>
                      </a:srgbClr>
                    </a:gs>
                    <a:gs pos="100000">
                      <a:srgbClr val="C0504D">
                        <a:tint val="100000"/>
                        <a:shade val="50000"/>
                        <a:satMod val="240000"/>
                      </a:srgbClr>
                    </a:gs>
                  </a:gsLst>
                  <a:lin ang="5400000"/>
                </a:gradFill>
                <a:effectLst>
                  <a:outerShdw blurRad="50800" dist="39000" dir="5460000" algn="tl">
                    <a:srgbClr val="000000">
                      <a:alpha val="38000"/>
                    </a:srgbClr>
                  </a:outerShdw>
                </a:effectLst>
              </a:rPr>
              <a:t>Some think that teenagers years are hard, not easy. Others think that teenagers years are the most wonderful, fun and exciting.</a:t>
            </a:r>
            <a:endParaRPr lang="ru-RU" sz="2800" b="1" dirty="0" smtClean="0">
              <a:ln w="11430"/>
              <a:gradFill>
                <a:gsLst>
                  <a:gs pos="0">
                    <a:srgbClr val="C0504D">
                      <a:tint val="70000"/>
                      <a:satMod val="245000"/>
                    </a:srgbClr>
                  </a:gs>
                  <a:gs pos="75000">
                    <a:srgbClr val="C0504D">
                      <a:tint val="90000"/>
                      <a:shade val="60000"/>
                      <a:satMod val="240000"/>
                    </a:srgbClr>
                  </a:gs>
                  <a:gs pos="100000">
                    <a:srgbClr val="C0504D">
                      <a:tint val="100000"/>
                      <a:shade val="50000"/>
                      <a:satMod val="240000"/>
                    </a:srgbClr>
                  </a:gs>
                </a:gsLst>
                <a:lin ang="5400000"/>
              </a:gradFill>
              <a:effectLst>
                <a:outerShdw blurRad="50800" dist="39000" dir="5460000" algn="tl">
                  <a:srgbClr val="000000">
                    <a:alpha val="38000"/>
                  </a:srgbClr>
                </a:outerShdw>
              </a:effectLst>
            </a:endParaRPr>
          </a:p>
        </p:txBody>
      </p:sp>
      <p:sp>
        <p:nvSpPr>
          <p:cNvPr id="10" name="Прямоугольник 9"/>
          <p:cNvSpPr/>
          <p:nvPr/>
        </p:nvSpPr>
        <p:spPr>
          <a:xfrm>
            <a:off x="4929190" y="3714752"/>
            <a:ext cx="3714776" cy="2677656"/>
          </a:xfrm>
          <a:prstGeom prst="rect">
            <a:avLst/>
          </a:prstGeom>
        </p:spPr>
        <p:style>
          <a:lnRef idx="3">
            <a:schemeClr val="lt1"/>
          </a:lnRef>
          <a:fillRef idx="1">
            <a:schemeClr val="accent2"/>
          </a:fillRef>
          <a:effectRef idx="1">
            <a:schemeClr val="accent2"/>
          </a:effectRef>
          <a:fontRef idx="minor">
            <a:schemeClr val="lt1"/>
          </a:fontRef>
        </p:style>
        <p:txBody>
          <a:bodyPr wrap="square" lIns="91440" tIns="45720" rIns="91440" bIns="45720">
            <a:spAutoFit/>
          </a:bodyPr>
          <a:lstStyle/>
          <a:p>
            <a:r>
              <a:rPr lang="en-US"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Snap ITC" pitchFamily="82" charset="0"/>
              </a:rPr>
              <a:t>THE YOUTH – THIS WONDERFUL TIME PASSES QUICKLY. WE SHOULD VALUE IT AND NOT WASTE TIME!!!  </a:t>
            </a:r>
            <a:r>
              <a:rPr lang="ru-RU"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endParaRPr lang="ru-RU" sz="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edge">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heel(4)">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9" presetClass="entr" presetSubtype="0" accel="10000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p:cTn id="17" dur="500" fill="hold"/>
                                        <p:tgtEl>
                                          <p:spTgt spid="10"/>
                                        </p:tgtEl>
                                        <p:attrNameLst>
                                          <p:attrName>ppt_h</p:attrName>
                                        </p:attrNameLst>
                                      </p:cBhvr>
                                      <p:tavLst>
                                        <p:tav tm="0">
                                          <p:val>
                                            <p:strVal val="#ppt_h/20"/>
                                          </p:val>
                                        </p:tav>
                                        <p:tav tm="50000">
                                          <p:val>
                                            <p:strVal val="#ppt_h/20"/>
                                          </p:val>
                                        </p:tav>
                                        <p:tav tm="100000">
                                          <p:val>
                                            <p:strVal val="#ppt_h"/>
                                          </p:val>
                                        </p:tav>
                                      </p:tavLst>
                                    </p:anim>
                                    <p:anim calcmode="lin" valueType="num">
                                      <p:cBhvr>
                                        <p:cTn id="18" dur="500" fill="hold"/>
                                        <p:tgtEl>
                                          <p:spTgt spid="10"/>
                                        </p:tgtEl>
                                        <p:attrNameLst>
                                          <p:attrName>ppt_w</p:attrName>
                                        </p:attrNameLst>
                                      </p:cBhvr>
                                      <p:tavLst>
                                        <p:tav tm="0">
                                          <p:val>
                                            <p:strVal val="#ppt_w+.3"/>
                                          </p:val>
                                        </p:tav>
                                        <p:tav tm="50000">
                                          <p:val>
                                            <p:strVal val="#ppt_w+.3"/>
                                          </p:val>
                                        </p:tav>
                                        <p:tav tm="100000">
                                          <p:val>
                                            <p:strVal val="#ppt_w"/>
                                          </p:val>
                                        </p:tav>
                                      </p:tavLst>
                                    </p:anim>
                                    <p:anim calcmode="lin" valueType="num">
                                      <p:cBhvr>
                                        <p:cTn id="19" dur="500" fill="hold"/>
                                        <p:tgtEl>
                                          <p:spTgt spid="10"/>
                                        </p:tgtEl>
                                        <p:attrNameLst>
                                          <p:attrName>ppt_x</p:attrName>
                                        </p:attrNameLst>
                                      </p:cBhvr>
                                      <p:tavLst>
                                        <p:tav tm="0">
                                          <p:val>
                                            <p:strVal val="#ppt_x-.3"/>
                                          </p:val>
                                        </p:tav>
                                        <p:tav tm="50000">
                                          <p:val>
                                            <p:strVal val="#ppt_x"/>
                                          </p:val>
                                        </p:tav>
                                        <p:tav tm="100000">
                                          <p:val>
                                            <p:strVal val="#ppt_x"/>
                                          </p:val>
                                        </p:tav>
                                      </p:tavLst>
                                    </p:anim>
                                    <p:anim calcmode="lin" valueType="num">
                                      <p:cBhvr>
                                        <p:cTn id="20"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animBg="1"/>
      <p:bldP spid="1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pic>
        <p:nvPicPr>
          <p:cNvPr id="16" name="Рисунок 15" descr="Копия PA211637.JPG"/>
          <p:cNvPicPr>
            <a:picLocks noChangeAspect="1"/>
          </p:cNvPicPr>
          <p:nvPr/>
        </p:nvPicPr>
        <p:blipFill>
          <a:blip r:embed="rId3"/>
          <a:stretch>
            <a:fillRect/>
          </a:stretch>
        </p:blipFill>
        <p:spPr>
          <a:xfrm>
            <a:off x="6357950" y="1928802"/>
            <a:ext cx="2571768" cy="2740163"/>
          </a:xfrm>
          <a:prstGeom prst="roundRect">
            <a:avLst>
              <a:gd name="adj" fmla="val 8594"/>
            </a:avLst>
          </a:prstGeom>
          <a:solidFill>
            <a:srgbClr val="FFFFFF">
              <a:shade val="85000"/>
            </a:srgbClr>
          </a:solidFill>
          <a:ln>
            <a:solidFill>
              <a:srgbClr val="FFC000"/>
            </a:solidFill>
          </a:ln>
          <a:effectLst>
            <a:reflection blurRad="12700" stA="38000" endPos="28000" dist="5000" dir="5400000" sy="-100000" algn="bl" rotWithShape="0"/>
          </a:effectLst>
        </p:spPr>
      </p:pic>
      <p:pic>
        <p:nvPicPr>
          <p:cNvPr id="18" name="Рисунок 17" descr="Копия PC261898.JPG"/>
          <p:cNvPicPr>
            <a:picLocks noChangeAspect="1"/>
          </p:cNvPicPr>
          <p:nvPr/>
        </p:nvPicPr>
        <p:blipFill>
          <a:blip r:embed="rId4" cstate="print"/>
          <a:stretch>
            <a:fillRect/>
          </a:stretch>
        </p:blipFill>
        <p:spPr>
          <a:xfrm>
            <a:off x="285720" y="4000504"/>
            <a:ext cx="2586861" cy="2687439"/>
          </a:xfrm>
          <a:prstGeom prst="roundRect">
            <a:avLst>
              <a:gd name="adj" fmla="val 8594"/>
            </a:avLst>
          </a:prstGeom>
          <a:solidFill>
            <a:srgbClr val="FFFFFF">
              <a:shade val="85000"/>
            </a:srgbClr>
          </a:solidFill>
          <a:ln>
            <a:solidFill>
              <a:srgbClr val="FFC000"/>
            </a:solidFill>
          </a:ln>
          <a:effectLst>
            <a:reflection blurRad="12700" stA="38000" endPos="28000" dist="5000" dir="5400000" sy="-100000" algn="bl" rotWithShape="0"/>
          </a:effectLst>
        </p:spPr>
      </p:pic>
      <p:pic>
        <p:nvPicPr>
          <p:cNvPr id="19" name="Рисунок 18" descr="Копия PC251827.JPG"/>
          <p:cNvPicPr>
            <a:picLocks noChangeAspect="1"/>
          </p:cNvPicPr>
          <p:nvPr/>
        </p:nvPicPr>
        <p:blipFill>
          <a:blip r:embed="rId5" cstate="print"/>
          <a:stretch>
            <a:fillRect/>
          </a:stretch>
        </p:blipFill>
        <p:spPr>
          <a:xfrm>
            <a:off x="285720" y="214290"/>
            <a:ext cx="2619391" cy="2357430"/>
          </a:xfrm>
          <a:prstGeom prst="roundRect">
            <a:avLst>
              <a:gd name="adj" fmla="val 8594"/>
            </a:avLst>
          </a:prstGeom>
          <a:solidFill>
            <a:srgbClr val="FFFFFF">
              <a:shade val="85000"/>
            </a:srgbClr>
          </a:solidFill>
          <a:ln>
            <a:solidFill>
              <a:srgbClr val="FFC000"/>
            </a:solidFill>
          </a:ln>
          <a:effectLst>
            <a:reflection blurRad="12700" stA="38000" endPos="28000" dist="5000" dir="5400000" sy="-100000" algn="bl" rotWithShape="0"/>
          </a:effectLst>
        </p:spPr>
      </p:pic>
      <p:sp>
        <p:nvSpPr>
          <p:cNvPr id="22" name="Прямоугольник 21"/>
          <p:cNvSpPr/>
          <p:nvPr/>
        </p:nvSpPr>
        <p:spPr>
          <a:xfrm>
            <a:off x="3000364" y="285728"/>
            <a:ext cx="5929354" cy="157163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just"/>
            <a:r>
              <a:rPr lang="en-US" b="1" i="1" dirty="0" smtClean="0">
                <a:effectLst>
                  <a:glow rad="228600">
                    <a:schemeClr val="accent2">
                      <a:satMod val="175000"/>
                      <a:alpha val="40000"/>
                    </a:schemeClr>
                  </a:glow>
                </a:effectLst>
              </a:rPr>
              <a:t>Ishmetova Kseniya, 16</a:t>
            </a:r>
          </a:p>
          <a:p>
            <a:pPr algn="just"/>
            <a:r>
              <a:rPr lang="en-US" dirty="0" smtClean="0">
                <a:effectLst>
                  <a:glow rad="228600">
                    <a:schemeClr val="accent2">
                      <a:satMod val="175000"/>
                      <a:alpha val="40000"/>
                    </a:schemeClr>
                  </a:glow>
                </a:effectLst>
              </a:rPr>
              <a:t>I think that teen years are the happiest, the most wonderful and carefree, because teenagers do not have problems which adults have. We can go for walks with our friends, do to the discos, organize parties and </a:t>
            </a:r>
            <a:r>
              <a:rPr lang="en-US" smtClean="0">
                <a:effectLst>
                  <a:glow rad="228600">
                    <a:schemeClr val="accent2">
                      <a:satMod val="175000"/>
                      <a:alpha val="40000"/>
                    </a:schemeClr>
                  </a:glow>
                </a:effectLst>
              </a:rPr>
              <a:t>enjoy ourselves.</a:t>
            </a:r>
            <a:endParaRPr lang="en-US" dirty="0" smtClean="0">
              <a:effectLst>
                <a:glow rad="228600">
                  <a:schemeClr val="accent2">
                    <a:satMod val="175000"/>
                    <a:alpha val="40000"/>
                  </a:schemeClr>
                </a:glow>
              </a:effectLst>
            </a:endParaRPr>
          </a:p>
        </p:txBody>
      </p:sp>
      <p:sp>
        <p:nvSpPr>
          <p:cNvPr id="23" name="Прямоугольник 22"/>
          <p:cNvSpPr/>
          <p:nvPr/>
        </p:nvSpPr>
        <p:spPr>
          <a:xfrm>
            <a:off x="285720" y="2643182"/>
            <a:ext cx="6000792" cy="128588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just"/>
            <a:r>
              <a:rPr lang="en-US" b="1" i="1" dirty="0" smtClean="0">
                <a:effectLst>
                  <a:glow rad="228600">
                    <a:schemeClr val="accent4">
                      <a:satMod val="175000"/>
                      <a:alpha val="40000"/>
                    </a:schemeClr>
                  </a:glow>
                </a:effectLst>
              </a:rPr>
              <a:t>Zhmur Anastasia, 16 </a:t>
            </a:r>
          </a:p>
          <a:p>
            <a:pPr algn="just"/>
            <a:r>
              <a:rPr lang="en-US" dirty="0" smtClean="0">
                <a:effectLst>
                  <a:glow rad="228600">
                    <a:schemeClr val="accent4">
                      <a:satMod val="175000"/>
                      <a:alpha val="40000"/>
                    </a:schemeClr>
                  </a:glow>
                </a:effectLst>
              </a:rPr>
              <a:t>In my opinion </a:t>
            </a:r>
            <a:r>
              <a:rPr lang="en-US" dirty="0" smtClean="0">
                <a:effectLst>
                  <a:glow rad="228600">
                    <a:schemeClr val="accent4">
                      <a:satMod val="175000"/>
                      <a:alpha val="40000"/>
                    </a:schemeClr>
                  </a:glow>
                </a:effectLst>
              </a:rPr>
              <a:t>teenage </a:t>
            </a:r>
            <a:r>
              <a:rPr lang="en-US" dirty="0" smtClean="0">
                <a:effectLst>
                  <a:glow rad="228600">
                    <a:schemeClr val="accent4">
                      <a:satMod val="175000"/>
                      <a:alpha val="40000"/>
                    </a:schemeClr>
                  </a:glow>
                </a:effectLst>
              </a:rPr>
              <a:t>years are great because teens have  not much to care of. </a:t>
            </a:r>
            <a:r>
              <a:rPr lang="en-US" smtClean="0">
                <a:effectLst>
                  <a:glow rad="228600">
                    <a:schemeClr val="accent4">
                      <a:satMod val="175000"/>
                      <a:alpha val="40000"/>
                    </a:schemeClr>
                  </a:glow>
                </a:effectLst>
              </a:rPr>
              <a:t>Teenage </a:t>
            </a:r>
            <a:r>
              <a:rPr lang="en-US" dirty="0" smtClean="0">
                <a:effectLst>
                  <a:glow rad="228600">
                    <a:schemeClr val="accent4">
                      <a:satMod val="175000"/>
                      <a:alpha val="40000"/>
                    </a:schemeClr>
                  </a:glow>
                </a:effectLst>
              </a:rPr>
              <a:t>years are unforgettable and the happiest time in our life. </a:t>
            </a:r>
            <a:endParaRPr lang="ru-RU" dirty="0">
              <a:effectLst>
                <a:glow rad="228600">
                  <a:schemeClr val="accent4">
                    <a:satMod val="175000"/>
                    <a:alpha val="40000"/>
                  </a:schemeClr>
                </a:glow>
              </a:effectLst>
            </a:endParaRPr>
          </a:p>
        </p:txBody>
      </p:sp>
      <p:sp>
        <p:nvSpPr>
          <p:cNvPr id="24" name="Прямоугольник 23"/>
          <p:cNvSpPr/>
          <p:nvPr/>
        </p:nvSpPr>
        <p:spPr>
          <a:xfrm>
            <a:off x="2928926" y="4714884"/>
            <a:ext cx="6000792" cy="1571636"/>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r>
              <a:rPr lang="en-US" b="1" i="1" dirty="0" smtClean="0">
                <a:effectLst>
                  <a:glow rad="228600">
                    <a:schemeClr val="accent5">
                      <a:satMod val="175000"/>
                      <a:alpha val="40000"/>
                    </a:schemeClr>
                  </a:glow>
                </a:effectLst>
              </a:rPr>
              <a:t>Ozelova Olga, 17</a:t>
            </a:r>
          </a:p>
          <a:p>
            <a:pPr algn="just"/>
            <a:r>
              <a:rPr lang="en-US" dirty="0" smtClean="0">
                <a:effectLst>
                  <a:glow rad="228600">
                    <a:schemeClr val="accent5">
                      <a:satMod val="175000"/>
                      <a:alpha val="40000"/>
                    </a:schemeClr>
                  </a:glow>
                </a:effectLst>
              </a:rPr>
              <a:t>It seems to me that teenagers, who talk about hard teen years are  mistaken, because  in this period of our life we are protected  from very serious problems.  We have much free time and no duties. We should value each minute  when we all are together. </a:t>
            </a:r>
            <a:endParaRPr lang="ru-RU" dirty="0">
              <a:effectLst>
                <a:glow rad="228600">
                  <a:schemeClr val="accent5">
                    <a:satMod val="175000"/>
                    <a:alpha val="40000"/>
                  </a:schemeClr>
                </a:glo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500" decel="50000" fill="hold">
                                          <p:stCondLst>
                                            <p:cond delay="0"/>
                                          </p:stCondLst>
                                        </p:cTn>
                                        <p:tgtEl>
                                          <p:spTgt spid="19"/>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9"/>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9"/>
                                        </p:tgtEl>
                                        <p:attrNameLst>
                                          <p:attrName>ppt_w</p:attrName>
                                        </p:attrNameLst>
                                      </p:cBhvr>
                                      <p:tavLst>
                                        <p:tav tm="0">
                                          <p:val>
                                            <p:strVal val="#ppt_w*.05"/>
                                          </p:val>
                                        </p:tav>
                                        <p:tav tm="100000">
                                          <p:val>
                                            <p:strVal val="#ppt_w"/>
                                          </p:val>
                                        </p:tav>
                                      </p:tavLst>
                                    </p:anim>
                                    <p:anim calcmode="lin" valueType="num">
                                      <p:cBhvr>
                                        <p:cTn id="10" dur="1000" fill="hold"/>
                                        <p:tgtEl>
                                          <p:spTgt spid="19"/>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9"/>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9"/>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9"/>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9"/>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22"/>
                                        </p:tgtEl>
                                        <p:attrNameLst>
                                          <p:attrName>style.visibility</p:attrName>
                                        </p:attrNameLst>
                                      </p:cBhvr>
                                      <p:to>
                                        <p:strVal val="visible"/>
                                      </p:to>
                                    </p:set>
                                    <p:animEffect transition="in" filter="fade">
                                      <p:cBhvr>
                                        <p:cTn id="19" dur="1000"/>
                                        <p:tgtEl>
                                          <p:spTgt spid="22"/>
                                        </p:tgtEl>
                                      </p:cBhvr>
                                    </p:animEffect>
                                    <p:anim calcmode="lin" valueType="num">
                                      <p:cBhvr>
                                        <p:cTn id="20" dur="1000" fill="hold"/>
                                        <p:tgtEl>
                                          <p:spTgt spid="22"/>
                                        </p:tgtEl>
                                        <p:attrNameLst>
                                          <p:attrName>ppt_x</p:attrName>
                                        </p:attrNameLst>
                                      </p:cBhvr>
                                      <p:tavLst>
                                        <p:tav tm="0">
                                          <p:val>
                                            <p:strVal val="#ppt_x"/>
                                          </p:val>
                                        </p:tav>
                                        <p:tav tm="100000">
                                          <p:val>
                                            <p:strVal val="#ppt_x"/>
                                          </p:val>
                                        </p:tav>
                                      </p:tavLst>
                                    </p:anim>
                                    <p:anim calcmode="lin" valueType="num">
                                      <p:cBhvr>
                                        <p:cTn id="21"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5" presetClass="entr" presetSubtype="0" fill="hold" nodeType="clickEffect">
                                  <p:stCondLst>
                                    <p:cond delay="0"/>
                                  </p:stCondLst>
                                  <p:childTnLst>
                                    <p:set>
                                      <p:cBhvr>
                                        <p:cTn id="25" dur="1" fill="hold">
                                          <p:stCondLst>
                                            <p:cond delay="0"/>
                                          </p:stCondLst>
                                        </p:cTn>
                                        <p:tgtEl>
                                          <p:spTgt spid="16"/>
                                        </p:tgtEl>
                                        <p:attrNameLst>
                                          <p:attrName>style.visibility</p:attrName>
                                        </p:attrNameLst>
                                      </p:cBhvr>
                                      <p:to>
                                        <p:strVal val="visible"/>
                                      </p:to>
                                    </p:set>
                                    <p:anim calcmode="lin" valueType="num">
                                      <p:cBhvr>
                                        <p:cTn id="26" dur="500" decel="50000" fill="hold">
                                          <p:stCondLst>
                                            <p:cond delay="0"/>
                                          </p:stCondLst>
                                        </p:cTn>
                                        <p:tgtEl>
                                          <p:spTgt spid="16"/>
                                        </p:tgtEl>
                                        <p:attrNameLst>
                                          <p:attrName>style.rotation</p:attrName>
                                        </p:attrNameLst>
                                      </p:cBhvr>
                                      <p:tavLst>
                                        <p:tav tm="0">
                                          <p:val>
                                            <p:fltVal val="-90"/>
                                          </p:val>
                                        </p:tav>
                                        <p:tav tm="100000">
                                          <p:val>
                                            <p:fltVal val="0"/>
                                          </p:val>
                                        </p:tav>
                                      </p:tavLst>
                                    </p:anim>
                                    <p:anim calcmode="lin" valueType="num">
                                      <p:cBhvr>
                                        <p:cTn id="27" dur="500" decel="50000" fill="hold">
                                          <p:stCondLst>
                                            <p:cond delay="0"/>
                                          </p:stCondLst>
                                        </p:cTn>
                                        <p:tgtEl>
                                          <p:spTgt spid="16"/>
                                        </p:tgtEl>
                                        <p:attrNameLst>
                                          <p:attrName>ppt_w</p:attrName>
                                        </p:attrNameLst>
                                      </p:cBhvr>
                                      <p:tavLst>
                                        <p:tav tm="0">
                                          <p:val>
                                            <p:strVal val="#ppt_w"/>
                                          </p:val>
                                        </p:tav>
                                        <p:tav tm="100000">
                                          <p:val>
                                            <p:strVal val="#ppt_w*.05"/>
                                          </p:val>
                                        </p:tav>
                                      </p:tavLst>
                                    </p:anim>
                                    <p:anim calcmode="lin" valueType="num">
                                      <p:cBhvr>
                                        <p:cTn id="28" dur="500" accel="50000" fill="hold">
                                          <p:stCondLst>
                                            <p:cond delay="500"/>
                                          </p:stCondLst>
                                        </p:cTn>
                                        <p:tgtEl>
                                          <p:spTgt spid="16"/>
                                        </p:tgtEl>
                                        <p:attrNameLst>
                                          <p:attrName>ppt_w</p:attrName>
                                        </p:attrNameLst>
                                      </p:cBhvr>
                                      <p:tavLst>
                                        <p:tav tm="0">
                                          <p:val>
                                            <p:strVal val="#ppt_w*.05"/>
                                          </p:val>
                                        </p:tav>
                                        <p:tav tm="100000">
                                          <p:val>
                                            <p:strVal val="#ppt_w"/>
                                          </p:val>
                                        </p:tav>
                                      </p:tavLst>
                                    </p:anim>
                                    <p:anim calcmode="lin" valueType="num">
                                      <p:cBhvr>
                                        <p:cTn id="29" dur="1000" fill="hold"/>
                                        <p:tgtEl>
                                          <p:spTgt spid="16"/>
                                        </p:tgtEl>
                                        <p:attrNameLst>
                                          <p:attrName>ppt_h</p:attrName>
                                        </p:attrNameLst>
                                      </p:cBhvr>
                                      <p:tavLst>
                                        <p:tav tm="0">
                                          <p:val>
                                            <p:strVal val="#ppt_h"/>
                                          </p:val>
                                        </p:tav>
                                        <p:tav tm="100000">
                                          <p:val>
                                            <p:strVal val="#ppt_h"/>
                                          </p:val>
                                        </p:tav>
                                      </p:tavLst>
                                    </p:anim>
                                    <p:anim calcmode="lin" valueType="num">
                                      <p:cBhvr>
                                        <p:cTn id="30" dur="500" decel="50000" fill="hold">
                                          <p:stCondLst>
                                            <p:cond delay="0"/>
                                          </p:stCondLst>
                                        </p:cTn>
                                        <p:tgtEl>
                                          <p:spTgt spid="16"/>
                                        </p:tgtEl>
                                        <p:attrNameLst>
                                          <p:attrName>ppt_x</p:attrName>
                                        </p:attrNameLst>
                                      </p:cBhvr>
                                      <p:tavLst>
                                        <p:tav tm="0">
                                          <p:val>
                                            <p:strVal val="#ppt_x+.4"/>
                                          </p:val>
                                        </p:tav>
                                        <p:tav tm="100000">
                                          <p:val>
                                            <p:strVal val="#ppt_x"/>
                                          </p:val>
                                        </p:tav>
                                      </p:tavLst>
                                    </p:anim>
                                    <p:anim calcmode="lin" valueType="num">
                                      <p:cBhvr>
                                        <p:cTn id="31" dur="500" decel="50000" fill="hold">
                                          <p:stCondLst>
                                            <p:cond delay="0"/>
                                          </p:stCondLst>
                                        </p:cTn>
                                        <p:tgtEl>
                                          <p:spTgt spid="16"/>
                                        </p:tgtEl>
                                        <p:attrNameLst>
                                          <p:attrName>ppt_y</p:attrName>
                                        </p:attrNameLst>
                                      </p:cBhvr>
                                      <p:tavLst>
                                        <p:tav tm="0">
                                          <p:val>
                                            <p:strVal val="#ppt_y-.2"/>
                                          </p:val>
                                        </p:tav>
                                        <p:tav tm="100000">
                                          <p:val>
                                            <p:strVal val="#ppt_y+.1"/>
                                          </p:val>
                                        </p:tav>
                                      </p:tavLst>
                                    </p:anim>
                                    <p:anim calcmode="lin" valueType="num">
                                      <p:cBhvr>
                                        <p:cTn id="32" dur="500" accel="50000" fill="hold">
                                          <p:stCondLst>
                                            <p:cond delay="500"/>
                                          </p:stCondLst>
                                        </p:cTn>
                                        <p:tgtEl>
                                          <p:spTgt spid="16"/>
                                        </p:tgtEl>
                                        <p:attrNameLst>
                                          <p:attrName>ppt_y</p:attrName>
                                        </p:attrNameLst>
                                      </p:cBhvr>
                                      <p:tavLst>
                                        <p:tav tm="0">
                                          <p:val>
                                            <p:strVal val="#ppt_y+.1"/>
                                          </p:val>
                                        </p:tav>
                                        <p:tav tm="100000">
                                          <p:val>
                                            <p:strVal val="#ppt_y"/>
                                          </p:val>
                                        </p:tav>
                                      </p:tavLst>
                                    </p:anim>
                                    <p:animEffect transition="in" filter="fade">
                                      <p:cBhvr>
                                        <p:cTn id="33" dur="1000" decel="50000">
                                          <p:stCondLst>
                                            <p:cond delay="0"/>
                                          </p:stCondLst>
                                        </p:cTn>
                                        <p:tgtEl>
                                          <p:spTgt spid="16"/>
                                        </p:tgtEl>
                                      </p:cBhvr>
                                    </p:animEffect>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23"/>
                                        </p:tgtEl>
                                        <p:attrNameLst>
                                          <p:attrName>style.visibility</p:attrName>
                                        </p:attrNameLst>
                                      </p:cBhvr>
                                      <p:to>
                                        <p:strVal val="visible"/>
                                      </p:to>
                                    </p:set>
                                    <p:animEffect transition="in" filter="fade">
                                      <p:cBhvr>
                                        <p:cTn id="38" dur="1000"/>
                                        <p:tgtEl>
                                          <p:spTgt spid="23"/>
                                        </p:tgtEl>
                                      </p:cBhvr>
                                    </p:animEffect>
                                    <p:anim calcmode="lin" valueType="num">
                                      <p:cBhvr>
                                        <p:cTn id="39" dur="1000" fill="hold"/>
                                        <p:tgtEl>
                                          <p:spTgt spid="23"/>
                                        </p:tgtEl>
                                        <p:attrNameLst>
                                          <p:attrName>ppt_x</p:attrName>
                                        </p:attrNameLst>
                                      </p:cBhvr>
                                      <p:tavLst>
                                        <p:tav tm="0">
                                          <p:val>
                                            <p:strVal val="#ppt_x"/>
                                          </p:val>
                                        </p:tav>
                                        <p:tav tm="100000">
                                          <p:val>
                                            <p:strVal val="#ppt_x"/>
                                          </p:val>
                                        </p:tav>
                                      </p:tavLst>
                                    </p:anim>
                                    <p:anim calcmode="lin" valueType="num">
                                      <p:cBhvr>
                                        <p:cTn id="40"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5" presetClass="entr" presetSubtype="0" fill="hold" nodeType="clickEffect">
                                  <p:stCondLst>
                                    <p:cond delay="0"/>
                                  </p:stCondLst>
                                  <p:childTnLst>
                                    <p:set>
                                      <p:cBhvr>
                                        <p:cTn id="44" dur="1" fill="hold">
                                          <p:stCondLst>
                                            <p:cond delay="0"/>
                                          </p:stCondLst>
                                        </p:cTn>
                                        <p:tgtEl>
                                          <p:spTgt spid="18"/>
                                        </p:tgtEl>
                                        <p:attrNameLst>
                                          <p:attrName>style.visibility</p:attrName>
                                        </p:attrNameLst>
                                      </p:cBhvr>
                                      <p:to>
                                        <p:strVal val="visible"/>
                                      </p:to>
                                    </p:set>
                                    <p:anim calcmode="lin" valueType="num">
                                      <p:cBhvr>
                                        <p:cTn id="45" dur="500" decel="50000" fill="hold">
                                          <p:stCondLst>
                                            <p:cond delay="0"/>
                                          </p:stCondLst>
                                        </p:cTn>
                                        <p:tgtEl>
                                          <p:spTgt spid="18"/>
                                        </p:tgtEl>
                                        <p:attrNameLst>
                                          <p:attrName>style.rotation</p:attrName>
                                        </p:attrNameLst>
                                      </p:cBhvr>
                                      <p:tavLst>
                                        <p:tav tm="0">
                                          <p:val>
                                            <p:fltVal val="-90"/>
                                          </p:val>
                                        </p:tav>
                                        <p:tav tm="100000">
                                          <p:val>
                                            <p:fltVal val="0"/>
                                          </p:val>
                                        </p:tav>
                                      </p:tavLst>
                                    </p:anim>
                                    <p:anim calcmode="lin" valueType="num">
                                      <p:cBhvr>
                                        <p:cTn id="46" dur="500" decel="50000" fill="hold">
                                          <p:stCondLst>
                                            <p:cond delay="0"/>
                                          </p:stCondLst>
                                        </p:cTn>
                                        <p:tgtEl>
                                          <p:spTgt spid="18"/>
                                        </p:tgtEl>
                                        <p:attrNameLst>
                                          <p:attrName>ppt_w</p:attrName>
                                        </p:attrNameLst>
                                      </p:cBhvr>
                                      <p:tavLst>
                                        <p:tav tm="0">
                                          <p:val>
                                            <p:strVal val="#ppt_w"/>
                                          </p:val>
                                        </p:tav>
                                        <p:tav tm="100000">
                                          <p:val>
                                            <p:strVal val="#ppt_w*.05"/>
                                          </p:val>
                                        </p:tav>
                                      </p:tavLst>
                                    </p:anim>
                                    <p:anim calcmode="lin" valueType="num">
                                      <p:cBhvr>
                                        <p:cTn id="47" dur="500" accel="50000" fill="hold">
                                          <p:stCondLst>
                                            <p:cond delay="500"/>
                                          </p:stCondLst>
                                        </p:cTn>
                                        <p:tgtEl>
                                          <p:spTgt spid="18"/>
                                        </p:tgtEl>
                                        <p:attrNameLst>
                                          <p:attrName>ppt_w</p:attrName>
                                        </p:attrNameLst>
                                      </p:cBhvr>
                                      <p:tavLst>
                                        <p:tav tm="0">
                                          <p:val>
                                            <p:strVal val="#ppt_w*.05"/>
                                          </p:val>
                                        </p:tav>
                                        <p:tav tm="100000">
                                          <p:val>
                                            <p:strVal val="#ppt_w"/>
                                          </p:val>
                                        </p:tav>
                                      </p:tavLst>
                                    </p:anim>
                                    <p:anim calcmode="lin" valueType="num">
                                      <p:cBhvr>
                                        <p:cTn id="48" dur="1000" fill="hold"/>
                                        <p:tgtEl>
                                          <p:spTgt spid="18"/>
                                        </p:tgtEl>
                                        <p:attrNameLst>
                                          <p:attrName>ppt_h</p:attrName>
                                        </p:attrNameLst>
                                      </p:cBhvr>
                                      <p:tavLst>
                                        <p:tav tm="0">
                                          <p:val>
                                            <p:strVal val="#ppt_h"/>
                                          </p:val>
                                        </p:tav>
                                        <p:tav tm="100000">
                                          <p:val>
                                            <p:strVal val="#ppt_h"/>
                                          </p:val>
                                        </p:tav>
                                      </p:tavLst>
                                    </p:anim>
                                    <p:anim calcmode="lin" valueType="num">
                                      <p:cBhvr>
                                        <p:cTn id="49" dur="500" decel="50000" fill="hold">
                                          <p:stCondLst>
                                            <p:cond delay="0"/>
                                          </p:stCondLst>
                                        </p:cTn>
                                        <p:tgtEl>
                                          <p:spTgt spid="18"/>
                                        </p:tgtEl>
                                        <p:attrNameLst>
                                          <p:attrName>ppt_x</p:attrName>
                                        </p:attrNameLst>
                                      </p:cBhvr>
                                      <p:tavLst>
                                        <p:tav tm="0">
                                          <p:val>
                                            <p:strVal val="#ppt_x+.4"/>
                                          </p:val>
                                        </p:tav>
                                        <p:tav tm="100000">
                                          <p:val>
                                            <p:strVal val="#ppt_x"/>
                                          </p:val>
                                        </p:tav>
                                      </p:tavLst>
                                    </p:anim>
                                    <p:anim calcmode="lin" valueType="num">
                                      <p:cBhvr>
                                        <p:cTn id="50" dur="500" decel="50000" fill="hold">
                                          <p:stCondLst>
                                            <p:cond delay="0"/>
                                          </p:stCondLst>
                                        </p:cTn>
                                        <p:tgtEl>
                                          <p:spTgt spid="18"/>
                                        </p:tgtEl>
                                        <p:attrNameLst>
                                          <p:attrName>ppt_y</p:attrName>
                                        </p:attrNameLst>
                                      </p:cBhvr>
                                      <p:tavLst>
                                        <p:tav tm="0">
                                          <p:val>
                                            <p:strVal val="#ppt_y-.2"/>
                                          </p:val>
                                        </p:tav>
                                        <p:tav tm="100000">
                                          <p:val>
                                            <p:strVal val="#ppt_y+.1"/>
                                          </p:val>
                                        </p:tav>
                                      </p:tavLst>
                                    </p:anim>
                                    <p:anim calcmode="lin" valueType="num">
                                      <p:cBhvr>
                                        <p:cTn id="51" dur="500" accel="50000" fill="hold">
                                          <p:stCondLst>
                                            <p:cond delay="500"/>
                                          </p:stCondLst>
                                        </p:cTn>
                                        <p:tgtEl>
                                          <p:spTgt spid="18"/>
                                        </p:tgtEl>
                                        <p:attrNameLst>
                                          <p:attrName>ppt_y</p:attrName>
                                        </p:attrNameLst>
                                      </p:cBhvr>
                                      <p:tavLst>
                                        <p:tav tm="0">
                                          <p:val>
                                            <p:strVal val="#ppt_y+.1"/>
                                          </p:val>
                                        </p:tav>
                                        <p:tav tm="100000">
                                          <p:val>
                                            <p:strVal val="#ppt_y"/>
                                          </p:val>
                                        </p:tav>
                                      </p:tavLst>
                                    </p:anim>
                                    <p:animEffect transition="in" filter="fade">
                                      <p:cBhvr>
                                        <p:cTn id="52" dur="1000" decel="50000">
                                          <p:stCondLst>
                                            <p:cond delay="0"/>
                                          </p:stCondLst>
                                        </p:cTn>
                                        <p:tgtEl>
                                          <p:spTgt spid="18"/>
                                        </p:tgtEl>
                                      </p:cBhvr>
                                    </p:animEffect>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grpId="0" nodeType="clickEffect">
                                  <p:stCondLst>
                                    <p:cond delay="0"/>
                                  </p:stCondLst>
                                  <p:childTnLst>
                                    <p:set>
                                      <p:cBhvr>
                                        <p:cTn id="56" dur="1" fill="hold">
                                          <p:stCondLst>
                                            <p:cond delay="0"/>
                                          </p:stCondLst>
                                        </p:cTn>
                                        <p:tgtEl>
                                          <p:spTgt spid="24"/>
                                        </p:tgtEl>
                                        <p:attrNameLst>
                                          <p:attrName>style.visibility</p:attrName>
                                        </p:attrNameLst>
                                      </p:cBhvr>
                                      <p:to>
                                        <p:strVal val="visible"/>
                                      </p:to>
                                    </p:set>
                                    <p:animEffect transition="in" filter="fade">
                                      <p:cBhvr>
                                        <p:cTn id="57" dur="1000"/>
                                        <p:tgtEl>
                                          <p:spTgt spid="24"/>
                                        </p:tgtEl>
                                      </p:cBhvr>
                                    </p:animEffect>
                                    <p:anim calcmode="lin" valueType="num">
                                      <p:cBhvr>
                                        <p:cTn id="58" dur="1000" fill="hold"/>
                                        <p:tgtEl>
                                          <p:spTgt spid="24"/>
                                        </p:tgtEl>
                                        <p:attrNameLst>
                                          <p:attrName>ppt_x</p:attrName>
                                        </p:attrNameLst>
                                      </p:cBhvr>
                                      <p:tavLst>
                                        <p:tav tm="0">
                                          <p:val>
                                            <p:strVal val="#ppt_x"/>
                                          </p:val>
                                        </p:tav>
                                        <p:tav tm="100000">
                                          <p:val>
                                            <p:strVal val="#ppt_x"/>
                                          </p:val>
                                        </p:tav>
                                      </p:tavLst>
                                    </p:anim>
                                    <p:anim calcmode="lin" valueType="num">
                                      <p:cBhvr>
                                        <p:cTn id="59"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animBg="1"/>
      <p:bldP spid="2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sp>
        <p:nvSpPr>
          <p:cNvPr id="3" name="Прямоугольник 2"/>
          <p:cNvSpPr/>
          <p:nvPr/>
        </p:nvSpPr>
        <p:spPr>
          <a:xfrm>
            <a:off x="2071670" y="0"/>
            <a:ext cx="4990149" cy="923330"/>
          </a:xfrm>
          <a:prstGeom prst="rect">
            <a:avLst/>
          </a:prstGeom>
        </p:spPr>
        <p:style>
          <a:lnRef idx="0">
            <a:schemeClr val="accent2"/>
          </a:lnRef>
          <a:fillRef idx="3">
            <a:schemeClr val="accent2"/>
          </a:fillRef>
          <a:effectRef idx="3">
            <a:schemeClr val="accent2"/>
          </a:effectRef>
          <a:fontRef idx="minor">
            <a:schemeClr val="lt1"/>
          </a:fontRef>
        </p:style>
        <p:txBody>
          <a:bodyPr wrap="none" lIns="91440" tIns="45720" rIns="91440" bIns="45720">
            <a:spAutoFit/>
          </a:bodyPr>
          <a:lstStyle/>
          <a:p>
            <a:pPr algn="ctr"/>
            <a:r>
              <a:rPr lang="en-US" sz="5400"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TEEN PROBLEMS</a:t>
            </a:r>
            <a:endParaRPr lang="ru-RU" sz="54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graphicFrame>
        <p:nvGraphicFramePr>
          <p:cNvPr id="4" name="Схема 3"/>
          <p:cNvGraphicFramePr/>
          <p:nvPr/>
        </p:nvGraphicFramePr>
        <p:xfrm>
          <a:off x="357158" y="1857364"/>
          <a:ext cx="8501122" cy="47863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
                                        </p:tgtEl>
                                        <p:attrNameLst>
                                          <p:attrName>style.visibility</p:attrName>
                                        </p:attrNameLst>
                                      </p:cBhvr>
                                      <p:to>
                                        <p:strVal val="visible"/>
                                      </p:to>
                                    </p:set>
                                    <p:anim calcmode="discrete" valueType="clr">
                                      <p:cBhvr override="childStyle">
                                        <p:cTn id="7" dur="80"/>
                                        <p:tgtEl>
                                          <p:spTgt spid="3"/>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tgtEl>
                                        <p:attrNameLst>
                                          <p:attrName>fillcolor</p:attrName>
                                        </p:attrNameLst>
                                      </p:cBhvr>
                                      <p:tavLst>
                                        <p:tav tm="0">
                                          <p:val>
                                            <p:clrVal>
                                              <a:schemeClr val="accent2"/>
                                            </p:clrVal>
                                          </p:val>
                                        </p:tav>
                                        <p:tav tm="50000">
                                          <p:val>
                                            <p:clrVal>
                                              <a:schemeClr val="hlink"/>
                                            </p:clrVal>
                                          </p:val>
                                        </p:tav>
                                      </p:tavLst>
                                    </p:anim>
                                    <p:set>
                                      <p:cBhvr>
                                        <p:cTn id="9" dur="80"/>
                                        <p:tgtEl>
                                          <p:spTgt spid="3"/>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5"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1000" fill="hold"/>
                                        <p:tgtEl>
                                          <p:spTgt spid="4"/>
                                        </p:tgtEl>
                                        <p:attrNameLst>
                                          <p:attrName>ppt_w</p:attrName>
                                        </p:attrNameLst>
                                      </p:cBhvr>
                                      <p:tavLst>
                                        <p:tav tm="0">
                                          <p:val>
                                            <p:fltVal val="0"/>
                                          </p:val>
                                        </p:tav>
                                        <p:tav tm="100000">
                                          <p:val>
                                            <p:strVal val="#ppt_w"/>
                                          </p:val>
                                        </p:tav>
                                      </p:tavLst>
                                    </p:anim>
                                    <p:anim calcmode="lin" valueType="num">
                                      <p:cBhvr>
                                        <p:cTn id="15" dur="1000" fill="hold"/>
                                        <p:tgtEl>
                                          <p:spTgt spid="4"/>
                                        </p:tgtEl>
                                        <p:attrNameLst>
                                          <p:attrName>ppt_h</p:attrName>
                                        </p:attrNameLst>
                                      </p:cBhvr>
                                      <p:tavLst>
                                        <p:tav tm="0">
                                          <p:val>
                                            <p:fltVal val="0"/>
                                          </p:val>
                                        </p:tav>
                                        <p:tav tm="100000">
                                          <p:val>
                                            <p:strVal val="#ppt_h"/>
                                          </p:val>
                                        </p:tav>
                                      </p:tavLst>
                                    </p:anim>
                                    <p:anim calcmode="lin" valueType="num">
                                      <p:cBhvr>
                                        <p:cTn id="16"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17" dur="1000" fill="hold"/>
                                        <p:tgtEl>
                                          <p:spTgt spid="4"/>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Graphic spid="4"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sp>
        <p:nvSpPr>
          <p:cNvPr id="2" name="Прямоугольник 1"/>
          <p:cNvSpPr/>
          <p:nvPr/>
        </p:nvSpPr>
        <p:spPr>
          <a:xfrm>
            <a:off x="500034" y="0"/>
            <a:ext cx="4862550" cy="769441"/>
          </a:xfrm>
          <a:prstGeom prst="rect">
            <a:avLst/>
          </a:prstGeom>
        </p:spPr>
        <p:style>
          <a:lnRef idx="0">
            <a:schemeClr val="accent2"/>
          </a:lnRef>
          <a:fillRef idx="3">
            <a:schemeClr val="accent2"/>
          </a:fillRef>
          <a:effectRef idx="3">
            <a:schemeClr val="accent2"/>
          </a:effectRef>
          <a:fontRef idx="minor">
            <a:schemeClr val="lt1"/>
          </a:fontRef>
        </p:style>
        <p:txBody>
          <a:bodyPr wrap="none" lIns="91440" tIns="45720" rIns="91440" bIns="45720">
            <a:spAutoFit/>
          </a:bodyPr>
          <a:lstStyle/>
          <a:p>
            <a:pPr algn="ctr"/>
            <a:r>
              <a:rPr lang="en-US" sz="44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Teenagers problems</a:t>
            </a:r>
            <a:endParaRPr lang="ru-RU" sz="44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graphicFrame>
        <p:nvGraphicFramePr>
          <p:cNvPr id="4" name="Схема 3"/>
          <p:cNvGraphicFramePr/>
          <p:nvPr/>
        </p:nvGraphicFramePr>
        <p:xfrm>
          <a:off x="0" y="1071546"/>
          <a:ext cx="9144000" cy="578645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71472" y="428604"/>
            <a:ext cx="4572000" cy="2677656"/>
          </a:xfrm>
          <a:prstGeom prst="rect">
            <a:avLst/>
          </a:prstGeom>
        </p:spPr>
        <p:txBody>
          <a:bodyPr>
            <a:spAutoFit/>
            <a:scene3d>
              <a:camera prst="orthographicFront"/>
              <a:lightRig rig="glow" dir="tl">
                <a:rot lat="0" lon="0" rev="5400000"/>
              </a:lightRig>
            </a:scene3d>
            <a:sp3d contourW="12700">
              <a:bevelT w="25400" h="25400"/>
              <a:contourClr>
                <a:schemeClr val="accent6">
                  <a:shade val="73000"/>
                </a:schemeClr>
              </a:contourClr>
            </a:sp3d>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en-US" sz="2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Bradley Hand ITC" pitchFamily="66" charset="0"/>
              </a:rPr>
              <a:t>After questioning some teenagers, we came to  conclusion that teenagers years are the best years </a:t>
            </a:r>
            <a:r>
              <a:rPr lang="en-US" sz="2400" b="1"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Bradley Hand ITC" pitchFamily="66" charset="0"/>
              </a:rPr>
              <a:t>in the life </a:t>
            </a:r>
            <a:r>
              <a:rPr lang="en-US" sz="2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Bradley Hand ITC" pitchFamily="66" charset="0"/>
              </a:rPr>
              <a:t>of any person. The Opinions can be different, but we keep this point of view, for us this is very important and dear. </a:t>
            </a:r>
            <a:endParaRPr lang="ru-RU" sz="2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3" name="Прямоугольник 2"/>
          <p:cNvSpPr/>
          <p:nvPr/>
        </p:nvSpPr>
        <p:spPr>
          <a:xfrm>
            <a:off x="4000496" y="4214818"/>
            <a:ext cx="4429156" cy="1569660"/>
          </a:xfrm>
          <a:prstGeom prst="rect">
            <a:avLst/>
          </a:prstGeom>
        </p:spPr>
        <p:txBody>
          <a:bodyPr wrap="square">
            <a:spAutoFit/>
            <a:scene3d>
              <a:camera prst="orthographicFront"/>
              <a:lightRig rig="glow" dir="tl">
                <a:rot lat="0" lon="0" rev="5400000"/>
              </a:lightRig>
            </a:scene3d>
            <a:sp3d contourW="12700">
              <a:bevelT w="25400" h="25400"/>
              <a:contourClr>
                <a:schemeClr val="accent6">
                  <a:shade val="73000"/>
                </a:schemeClr>
              </a:contourClr>
            </a:sp3d>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en-US" sz="2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Bradley Hand ITC" pitchFamily="66" charset="0"/>
              </a:rPr>
              <a:t>Being a teenager is great fun. It allows us to do exciting and wonderful things. We should take it easy.</a:t>
            </a:r>
          </a:p>
        </p:txBody>
      </p:sp>
      <p:sp>
        <p:nvSpPr>
          <p:cNvPr id="4" name="Прямоугольник 3"/>
          <p:cNvSpPr/>
          <p:nvPr/>
        </p:nvSpPr>
        <p:spPr>
          <a:xfrm>
            <a:off x="5286380" y="0"/>
            <a:ext cx="3857620" cy="584775"/>
          </a:xfrm>
          <a:prstGeom prst="rect">
            <a:avLst/>
          </a:prstGeom>
        </p:spPr>
        <p:style>
          <a:lnRef idx="0">
            <a:schemeClr val="accent2"/>
          </a:lnRef>
          <a:fillRef idx="3">
            <a:schemeClr val="accent2"/>
          </a:fillRef>
          <a:effectRef idx="3">
            <a:schemeClr val="accent2"/>
          </a:effectRef>
          <a:fontRef idx="minor">
            <a:schemeClr val="lt1"/>
          </a:fontRef>
        </p:style>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defPPr>
              <a:defRPr lang="ru-RU"/>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sz="3200"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tencil" pitchFamily="82" charset="0"/>
              </a:rPr>
              <a:t>CONCLUSSION</a:t>
            </a:r>
            <a:endParaRPr lang="ru-RU"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fade">
                                      <p:cBhvr>
                                        <p:cTn id="19" dur="2000"/>
                                        <p:tgtEl>
                                          <p:spTgt spid="2"/>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fade">
                                      <p:cBhvr>
                                        <p:cTn id="24"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animBg="1"/>
    </p:bld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452</TotalTime>
  <Words>491</Words>
  <PresentationFormat>Экран (4:3)</PresentationFormat>
  <Paragraphs>37</Paragraphs>
  <Slides>7</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Тема Office</vt:lpstr>
      <vt:lpstr>Слайд 1</vt:lpstr>
      <vt:lpstr>Слайд 2</vt:lpstr>
      <vt:lpstr>Слайд 3</vt:lpstr>
      <vt:lpstr>Слайд 4</vt:lpstr>
      <vt:lpstr>Слайд 5</vt:lpstr>
      <vt:lpstr>Слайд 6</vt:lpstr>
      <vt:lpstr>Слайд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cp:lastModifiedBy>Customer</cp:lastModifiedBy>
  <cp:revision>79</cp:revision>
  <dcterms:modified xsi:type="dcterms:W3CDTF">2010-01-24T08:41:06Z</dcterms:modified>
</cp:coreProperties>
</file>