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43" autoAdjust="0"/>
  </p:normalViewPr>
  <p:slideViewPr>
    <p:cSldViewPr>
      <p:cViewPr>
        <p:scale>
          <a:sx n="66" d="100"/>
          <a:sy n="66" d="100"/>
        </p:scale>
        <p:origin x="-63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ED4C5-800C-48D5-A8C4-1E379BCBDF6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5BC96-D076-410D-A511-BF4F87283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BC96-D076-410D-A511-BF4F8728310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46A479-555D-49CA-AF5E-25A8CF5F2DB9}" type="datetimeFigureOut">
              <a:rPr lang="ru-RU" smtClean="0"/>
              <a:pPr/>
              <a:t>13.01.2002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0B316E-3414-42BD-871D-B80CCEF99E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23456 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928802"/>
            <a:ext cx="4135441" cy="46625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Скругленный прямоугольник 5"/>
          <p:cNvSpPr/>
          <p:nvPr/>
        </p:nvSpPr>
        <p:spPr>
          <a:xfrm>
            <a:off x="500034" y="285728"/>
            <a:ext cx="8143932" cy="1428760"/>
          </a:xfrm>
          <a:prstGeom prst="round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Мечтают взрослые и дети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 безопасности движения                                     на всей планете!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785786" y="214290"/>
            <a:ext cx="7467600" cy="607223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/>
              <a:t>☻ Правостороннее движение в России было введено в 1812г. для экипажей и повозок.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☻ Первый светофор был установлен в Москве в 1924г.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☻ В 1924г. для регулировки дорожного движения на улицах Москвы стал применяться жезл.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☻ Впервые предупреждающие знаки: «Крутой поворот», «Перекрёсток», «Железнодорожный переезд», «Неровная дорога» появились в 1926г.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☻«Островки безопасности» для пешеходов появились в 1933г.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r>
              <a:rPr lang="ru-RU" b="1" dirty="0" smtClean="0"/>
              <a:t>☻ До конца 19 века на Руси ямщиками называли возниц, кучеров на почтовом тракте.</a:t>
            </a:r>
            <a:endParaRPr lang="ru-RU" dirty="0" smtClean="0"/>
          </a:p>
          <a:p>
            <a:pPr algn="ctr"/>
            <a:r>
              <a:rPr lang="ru-RU" b="1" dirty="0" smtClean="0"/>
              <a:t>☻ Лошадиными силами измеряют силу двигателя автомобиля.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123456 002"/>
          <p:cNvPicPr>
            <a:picLocks noChangeAspect="1" noChangeArrowheads="1"/>
          </p:cNvPicPr>
          <p:nvPr/>
        </p:nvPicPr>
        <p:blipFill>
          <a:blip r:embed="rId4">
            <a:lum contrast="100000"/>
          </a:blip>
          <a:srcRect/>
          <a:stretch>
            <a:fillRect/>
          </a:stretch>
        </p:blipFill>
        <p:spPr bwMode="auto">
          <a:xfrm>
            <a:off x="1000100" y="-142900"/>
            <a:ext cx="6756340" cy="64294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6081" name="Picture 1" descr="1234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42852"/>
            <a:ext cx="6515100" cy="65151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bliqueTopLeft"/>
            <a:lightRig rig="threePt" dir="t"/>
          </a:scene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123456 003"/>
          <p:cNvPicPr>
            <a:picLocks noChangeAspect="1" noChangeArrowheads="1"/>
          </p:cNvPicPr>
          <p:nvPr/>
        </p:nvPicPr>
        <p:blipFill>
          <a:blip r:embed="rId4"/>
          <a:srcRect l="4724" t="21112" r="1550"/>
          <a:stretch>
            <a:fillRect/>
          </a:stretch>
        </p:blipFill>
        <p:spPr bwMode="auto">
          <a:xfrm>
            <a:off x="1285852" y="428604"/>
            <a:ext cx="6643690" cy="5675658"/>
          </a:xfrm>
          <a:prstGeom prst="roundRect">
            <a:avLst/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поролр 005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642910" y="428604"/>
            <a:ext cx="7929618" cy="5974211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285728"/>
            <a:ext cx="8001056" cy="6143668"/>
          </a:xfrm>
          <a:prstGeom prst="roundRect">
            <a:avLst/>
          </a:prstGeom>
          <a:solidFill>
            <a:srgbClr val="92D050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ПАМЯТКА ДЛЯ УЧАЩИХСЯ ШКОЛЫ ПЕШЕХОДА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Учащиеся, будьте дисциплинированы на улице!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1900" b="1" dirty="0" smtClean="0">
                <a:solidFill>
                  <a:schemeClr val="tx1"/>
                </a:solidFill>
              </a:rPr>
              <a:t> </a:t>
            </a:r>
            <a:endParaRPr lang="ru-RU" sz="19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Ходите только по тротуару!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Переходите улицу в местах, где имеются линии или указатели          перехода, а где их нет  - на перекрестках по линии тротуаров.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Переходя улицу, посмотрите налево, а дойдя до середины – направо!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На улицах и дорогах, где движение регулируется, переходите проезжую часть только при зеленом сигнале светофора или разрешающем жесте регулировщика.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Не перебегайте дорогу перед близко идущим транспортом!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Не устраивайте игры и не катайтесь на коньках, лыжах и санках на проезжей части улицы!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Езда на велосипеде по улицам и дорогам разрешается детям не младше 14 лет.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chemeClr val="tx1"/>
                </a:solidFill>
              </a:rPr>
              <a:t>Соблюдайте правила пользования общественным городским транспортом.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4F4F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</TotalTime>
  <Words>38</Words>
  <Application>Microsoft Office PowerPoint</Application>
  <PresentationFormat>Экран (4:3)</PresentationFormat>
  <Paragraphs>31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СОШ№8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RAIN</dc:creator>
  <cp:lastModifiedBy>Admin</cp:lastModifiedBy>
  <cp:revision>13</cp:revision>
  <dcterms:created xsi:type="dcterms:W3CDTF">2008-10-24T03:18:03Z</dcterms:created>
  <dcterms:modified xsi:type="dcterms:W3CDTF">2002-01-13T19:05:54Z</dcterms:modified>
</cp:coreProperties>
</file>