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sldIdLst>
    <p:sldId id="256" r:id="rId10"/>
    <p:sldId id="257" r:id="rId11"/>
    <p:sldId id="258" r:id="rId12"/>
    <p:sldId id="264" r:id="rId13"/>
    <p:sldId id="259" r:id="rId14"/>
    <p:sldId id="266" r:id="rId15"/>
    <p:sldId id="260" r:id="rId16"/>
    <p:sldId id="262" r:id="rId17"/>
    <p:sldId id="263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F0B78-61DD-4B48-8FB5-D700021DF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28453-E358-43AF-97CB-32C5E7FC73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EEB82-2050-4EDA-8EA8-A22B6E7133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2037B-BD06-4316-9596-8B3A3B33F4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D1009-3F5D-4877-8B1F-F5C4868250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D8BA1-CA8B-4445-BC40-BF4A6B1036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0A9BD-15B1-438E-AA51-1C52BD5BFB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548AA-884E-4DEA-A5EB-6D8C70C7A1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A673C-221B-4C85-8FB9-ECF89A0304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485EC-85F7-4A5C-AA02-5CBEDB247D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68D8E-7CA2-4175-8DFB-03277CAAD2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DC505-8028-4F64-AD5A-B502AD2D5B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88CBB-0B62-4349-80BE-DCF3667D97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9C93C-043D-416B-86B6-0BD12EF99A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983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B8AE0-2CC6-4553-B040-863667A147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278C1-3B1A-4E58-ABD3-5B57BB2EA0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220DF-1515-410E-8B5F-3FB8EB8429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3FBFC-989F-4929-A712-168AB2C983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0480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0480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F70E7-28BC-409E-879D-52DA304A41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48159-12D4-49B9-8EA1-F9D25C3C23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94708-6B7D-4610-8B40-84EA00AF13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DEA5F-5C97-489D-BE58-EDD0DEF9B7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DC3F7-2A56-4253-B163-38CAB29BC4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8EFB2-F6D1-4C73-BC77-1BC20C4988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15E0A-409B-4247-9129-F927C8403F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F6023-177D-465E-8795-08B7C5CB47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7400"/>
            <a:ext cx="2057400" cy="4068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7400"/>
            <a:ext cx="6019800" cy="4068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947E1-EB6B-49F1-B5DB-E8FD456D25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4DE5C-F607-4453-936B-E2F9B0E26D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11C21-8621-4318-8EFA-B3B8B9F3F5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30DDF-12BF-4796-A937-6335F93EA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7360A-5CF6-4ED0-87C5-903B16D6A3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C4084-CB34-441B-89DB-D8818B1AAF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FCB6-5F82-483D-8507-54D389F72D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EC9E2-F034-441B-B7E0-953541A6E7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05DA7-A15F-45F4-A16B-A88A8B873A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FE765-95AE-4C05-85B0-17D297FF3A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62AB5-051B-4139-B543-3A947842BD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E019B-D85A-4AD3-9CE8-5F3074294D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85CED-ABB3-40FC-A012-05ABF1E987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FDB6A-2578-4742-8ED0-E5A536F555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A3131-0724-43AC-AD85-9B3BA4B2BD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934B2-DCA9-4427-BE84-229B70F6A1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ED34F-043D-460E-BBFF-5957127765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229AA-7D66-4F20-8EF3-059645F106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E7847-5115-49E9-AC08-2EC1BDDAB0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5A497-314C-491E-AFD2-568FD3F72F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B8378-5C22-40DE-BF83-ECAC293D04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B4689-890B-4AC6-96C4-CD6E7DE1FD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C1488-BA73-41E8-8BFC-0A7BEC8BDD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D1446-018D-4822-ADED-6608095859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983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1450E-A733-45B4-AF8D-D7F7E53CC2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BCF59-1371-4FF5-BED9-93EF876CA5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F719F-5DF0-4FD2-A10E-45CB35D043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A5F9B-7503-43A7-9ADD-834E048D2A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0480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0480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43ACE-646C-491F-B9B7-072FFB5D94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2405B-5EB7-4D97-B8B4-3FCD77DAEC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74AC6-4276-4189-9D8E-94824BFFAF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27935-F355-4397-B207-158C49C423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59189-EEA1-4959-906A-51ACFCA57E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40FA8-E97E-4038-A8CF-EC5273503E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7645D-DD40-4445-BF3D-B3F236124C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79C09-0293-48F3-A8E2-8EBA7728A8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7400"/>
            <a:ext cx="2057400" cy="4068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7400"/>
            <a:ext cx="6019800" cy="4068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D8389-8433-4C86-9E46-636DFFDBE2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E7792-15E7-432E-B2AE-D40936B45E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F4310-7ACA-45DD-BBD0-9633502C3C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50800-C9F3-41ED-9843-F1D56D36FB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38A94-256B-4B7D-9F60-16715B6FCE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2405C-8D75-4513-8BD4-BDC7F34BD3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6D170-E2F0-492C-AEDA-715A58F578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3E67C-A325-4196-B86E-9A87EF996C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82FEE-401C-4D3A-A835-F1FD34D964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CE028-0569-46BC-85B6-AADCEFF072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98823-7BED-45FC-B5A7-1E5BB16263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600C0-6E5F-4668-BE37-D2477D464F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80182-1467-4D60-8FC4-094AF2FA01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2E01D-7C50-4EB5-901C-8BEFCB2AB7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04C7E-751E-48E7-8F47-9E0B8313A2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0FE6B-96AB-4C76-AD49-494CAAF511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76A60-B860-4B77-A5CE-C1FB9BE2D8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4B2E4-A5B0-4932-A73D-6B05C0B27E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7BFB0-EA06-4044-ACCD-2277C0384F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0A517-0E54-4D46-8C80-4991A66C95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33C8E-2C5A-4CFC-BBCD-E48834EAC7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7F268-D984-453B-B50B-3B6ADEFD46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D4D93-2913-450B-86A9-70E46DB74D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B014F-8382-446F-B9B0-4FBD12A69F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983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52C22-A035-46E2-BA14-53998DD52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AC57C-3DCA-4F68-8DCC-DBBC1E850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BBA0D-1CB7-42C2-93C3-D136E37C2B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C180E-3AE9-4667-B9E7-988EDADB27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037BE-AA65-4C7C-BE9B-0D757A6315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0480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0480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FD9A6-B954-4A19-9EA6-AEA35B8B1A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830EA-98B1-4282-9DD8-40B9E8972C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83FC6-2246-4E52-BE12-2647065615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B5610-A382-4595-B38D-788E1FC728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347BF-555F-4C6D-B8BE-DB29A22A91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AD893-AB94-4B05-9CE1-7FF5DE13D3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74C9B-26F4-4293-9353-7F24DD3B79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7400"/>
            <a:ext cx="2057400" cy="4068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7400"/>
            <a:ext cx="6019800" cy="4068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43731-3B8E-4823-93F7-D0B4EA800F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56EAFD-0BD8-4F01-BE5A-2E9F88F62A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8AD73B-9885-4CEF-B9D3-59045C83E3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7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048000"/>
            <a:ext cx="822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F2F22B-7EEC-47B6-A1A9-307616ED11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F3652E-308B-462A-92DA-5B77CF024C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685C47-1F73-4071-A640-F812526CEE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7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048000"/>
            <a:ext cx="822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DA380D-E718-4905-BDF9-A21BC896D69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577EA3-FFE6-4E1B-9DD2-96E6565AF61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296AEE-E746-4AF1-8C3A-C234CF8E06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7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048000"/>
            <a:ext cx="822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D4B964-1867-43AE-931B-E8B9393875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285984" y="857232"/>
            <a:ext cx="4809215" cy="1021556"/>
          </a:xfrm>
          <a:prstGeom prst="roundRect">
            <a:avLst/>
          </a:prstGeom>
          <a:ln>
            <a:solidFill>
              <a:schemeClr val="accent5">
                <a:lumMod val="1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de-DE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Wissenstoto</a:t>
            </a:r>
            <a:r>
              <a:rPr lang="de-DE" sz="4400" dirty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endParaRPr lang="de-DE" sz="4400" dirty="0" smtClean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2571744"/>
            <a:ext cx="9144000" cy="1123712"/>
          </a:xfrm>
          <a:prstGeom prst="roundRect">
            <a:avLst/>
          </a:prstGeom>
          <a:ln>
            <a:solidFill>
              <a:schemeClr val="accent5">
                <a:lumMod val="1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60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„Deutschlandkenner</a:t>
            </a:r>
            <a:r>
              <a:rPr lang="de-DE" sz="6000" b="1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“</a:t>
            </a:r>
            <a:endParaRPr lang="ru-RU" sz="6000" b="1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D:\My вocument'S\МАМА\документы\тесты,ЕГЭ,к.р\6 кл\Wissenstoto 6кл\Wissenstoto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36844"/>
            <a:ext cx="5429288" cy="6321156"/>
          </a:xfrm>
          <a:prstGeom prst="rect">
            <a:avLst/>
          </a:prstGeom>
          <a:noFill/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928662" y="0"/>
            <a:ext cx="7715304" cy="663952"/>
          </a:xfrm>
          <a:prstGeom prst="roundRect">
            <a:avLst>
              <a:gd name="adj" fmla="val 21617"/>
            </a:avLst>
          </a:prstGeom>
          <a:ln w="38100">
            <a:solidFill>
              <a:srgbClr val="7030A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3200" b="1" dirty="0" smtClean="0">
                <a:solidFill>
                  <a:srgbClr val="7030A0"/>
                </a:solidFill>
                <a:latin typeface="Bookman Old Style" pitchFamily="18" charset="0"/>
              </a:rPr>
              <a:t>Wo befindet sich dieses Gebäude?</a:t>
            </a:r>
            <a:endParaRPr kumimoji="0" lang="de-DE" sz="4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D:\My вocument'S\МАМА\документы\тесты,ЕГЭ,к.р\6 кл\Wissenstoto 6кл\Wissenstoto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895175"/>
            <a:ext cx="6000792" cy="5962825"/>
          </a:xfrm>
          <a:prstGeom prst="hexagon">
            <a:avLst>
              <a:gd name="adj" fmla="val 7577"/>
              <a:gd name="vf" fmla="val 115470"/>
            </a:avLst>
          </a:prstGeom>
          <a:noFill/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928794" y="0"/>
            <a:ext cx="5143536" cy="1223070"/>
          </a:xfrm>
          <a:prstGeom prst="roundRect">
            <a:avLst>
              <a:gd name="adj" fmla="val 21617"/>
            </a:avLst>
          </a:prstGeom>
          <a:ln w="38100">
            <a:solidFill>
              <a:srgbClr val="7030A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3200" b="1" dirty="0" smtClean="0">
                <a:solidFill>
                  <a:srgbClr val="7030A0"/>
                </a:solidFill>
                <a:latin typeface="Bookman Old Style" pitchFamily="18" charset="0"/>
              </a:rPr>
              <a:t>Wo befindet sich dieses Zimmer?</a:t>
            </a:r>
            <a:endParaRPr kumimoji="0" lang="de-DE" sz="4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D:\My вocument'S\МАМА\документы\тесты,ЕГЭ,к.р\6 кл\Wissenstoto 6кл\Wissenstoto\15.jpg"/>
          <p:cNvPicPr>
            <a:picLocks noChangeAspect="1" noChangeArrowheads="1"/>
          </p:cNvPicPr>
          <p:nvPr/>
        </p:nvPicPr>
        <p:blipFill>
          <a:blip r:embed="rId2"/>
          <a:srcRect l="10492" r="6735" b="30209"/>
          <a:stretch>
            <a:fillRect/>
          </a:stretch>
        </p:blipFill>
        <p:spPr bwMode="auto">
          <a:xfrm>
            <a:off x="285720" y="642918"/>
            <a:ext cx="8664037" cy="6215082"/>
          </a:xfrm>
          <a:prstGeom prst="flowChartManualOperation">
            <a:avLst/>
          </a:prstGeom>
          <a:noFill/>
          <a:effectLst>
            <a:softEdge rad="63500"/>
          </a:effec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282" y="0"/>
            <a:ext cx="8715436" cy="663952"/>
          </a:xfrm>
          <a:prstGeom prst="roundRect">
            <a:avLst>
              <a:gd name="adj" fmla="val 21617"/>
            </a:avLst>
          </a:prstGeom>
          <a:ln w="38100">
            <a:solidFill>
              <a:srgbClr val="7030A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3200" b="1" dirty="0" smtClean="0">
                <a:solidFill>
                  <a:srgbClr val="7030A0"/>
                </a:solidFill>
                <a:latin typeface="Bookman Old Style" pitchFamily="18" charset="0"/>
              </a:rPr>
              <a:t>Wie heißt dieses </a:t>
            </a:r>
            <a:r>
              <a:rPr lang="de-DE" sz="3200" b="1" dirty="0" smtClean="0">
                <a:solidFill>
                  <a:srgbClr val="7030A0"/>
                </a:solidFill>
                <a:latin typeface="Bookman Old Style" pitchFamily="18" charset="0"/>
              </a:rPr>
              <a:t>Museum</a:t>
            </a:r>
            <a:r>
              <a:rPr lang="ru-RU" sz="3200" b="1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de-DE" sz="3200" b="1" dirty="0" smtClean="0">
                <a:solidFill>
                  <a:srgbClr val="7030A0"/>
                </a:solidFill>
                <a:latin typeface="Bookman Old Style" pitchFamily="18" charset="0"/>
              </a:rPr>
              <a:t>in Hamburg</a:t>
            </a:r>
            <a:r>
              <a:rPr lang="de-DE" sz="3200" b="1" dirty="0" smtClean="0">
                <a:solidFill>
                  <a:srgbClr val="7030A0"/>
                </a:solidFill>
                <a:latin typeface="Bookman Old Style" pitchFamily="18" charset="0"/>
              </a:rPr>
              <a:t>?</a:t>
            </a:r>
            <a:endParaRPr kumimoji="0" lang="de-DE" sz="4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D:\My вocument'S\МАМА\документы\тесты,ЕГЭ,к.р\6 кл\Wissenstoto 6кл\Wissenstoto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286808" cy="6143644"/>
          </a:xfrm>
          <a:prstGeom prst="hexagon">
            <a:avLst>
              <a:gd name="adj" fmla="val 22600"/>
              <a:gd name="vf" fmla="val 115470"/>
            </a:avLst>
          </a:prstGeom>
          <a:noFill/>
          <a:effectLst>
            <a:softEdge rad="63500"/>
          </a:effec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928662" y="0"/>
            <a:ext cx="7143800" cy="733842"/>
          </a:xfrm>
          <a:prstGeom prst="roundRect">
            <a:avLst>
              <a:gd name="adj" fmla="val 21617"/>
            </a:avLst>
          </a:prstGeom>
          <a:ln w="38100">
            <a:solidFill>
              <a:srgbClr val="7030A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3600" b="1" dirty="0" smtClean="0">
                <a:solidFill>
                  <a:srgbClr val="7030A0"/>
                </a:solidFill>
                <a:latin typeface="Bookman Old Style" pitchFamily="18" charset="0"/>
              </a:rPr>
              <a:t>Was für eine Straße ist das</a:t>
            </a:r>
            <a:r>
              <a:rPr lang="de-DE" sz="3200" b="1" dirty="0" smtClean="0">
                <a:solidFill>
                  <a:srgbClr val="7030A0"/>
                </a:solidFill>
                <a:latin typeface="Bookman Old Style" pitchFamily="18" charset="0"/>
              </a:rPr>
              <a:t>?</a:t>
            </a:r>
            <a:endParaRPr kumimoji="0" lang="de-DE" sz="4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00166" y="0"/>
            <a:ext cx="6286544" cy="1223070"/>
          </a:xfrm>
          <a:prstGeom prst="roundRect">
            <a:avLst>
              <a:gd name="adj" fmla="val 21617"/>
            </a:avLst>
          </a:prstGeom>
          <a:ln w="38100">
            <a:solidFill>
              <a:srgbClr val="7030A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3200" b="1" dirty="0" smtClean="0">
                <a:solidFill>
                  <a:srgbClr val="7030A0"/>
                </a:solidFill>
                <a:latin typeface="Bookman Old Style" pitchFamily="18" charset="0"/>
              </a:rPr>
              <a:t>Vor welchem Gebäude steht dieses Denkmal?</a:t>
            </a:r>
            <a:endParaRPr kumimoji="0" lang="de-DE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132098" name="Picture 2" descr="D:\My вocument'S\МАМА\документы\тесты,ЕГЭ,к.р\6 кл\Wissenstoto 6кл\Wissenstoto\17.jpg"/>
          <p:cNvPicPr>
            <a:picLocks noChangeAspect="1" noChangeArrowheads="1"/>
          </p:cNvPicPr>
          <p:nvPr/>
        </p:nvPicPr>
        <p:blipFill>
          <a:blip r:embed="rId2"/>
          <a:srcRect t="2152" b="3811"/>
          <a:stretch>
            <a:fillRect/>
          </a:stretch>
        </p:blipFill>
        <p:spPr bwMode="auto">
          <a:xfrm>
            <a:off x="2428860" y="1214422"/>
            <a:ext cx="4572032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D:\My вocument'S\МАМА\документы\тесты,ЕГЭ,к.р\6 кл\Wissenstoto 6кл\Wissenstoto\18.jpg"/>
          <p:cNvPicPr>
            <a:picLocks noChangeAspect="1" noChangeArrowheads="1"/>
          </p:cNvPicPr>
          <p:nvPr/>
        </p:nvPicPr>
        <p:blipFill>
          <a:blip r:embed="rId2"/>
          <a:srcRect b="13657"/>
          <a:stretch>
            <a:fillRect/>
          </a:stretch>
        </p:blipFill>
        <p:spPr bwMode="auto">
          <a:xfrm>
            <a:off x="1714480" y="1071546"/>
            <a:ext cx="5861579" cy="5786454"/>
          </a:xfrm>
          <a:prstGeom prst="rect">
            <a:avLst/>
          </a:prstGeom>
          <a:noFill/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1604" y="0"/>
            <a:ext cx="6072230" cy="1083290"/>
          </a:xfrm>
          <a:prstGeom prst="roundRect">
            <a:avLst>
              <a:gd name="adj" fmla="val 21617"/>
            </a:avLst>
          </a:prstGeom>
          <a:ln w="38100">
            <a:solidFill>
              <a:srgbClr val="7030A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2800" b="1" dirty="0" smtClean="0">
                <a:solidFill>
                  <a:srgbClr val="7030A0"/>
                </a:solidFill>
                <a:latin typeface="Bookman Old Style" pitchFamily="18" charset="0"/>
              </a:rPr>
              <a:t>Wessen Denkmal ist das? </a:t>
            </a:r>
          </a:p>
          <a:p>
            <a:pPr algn="ctr"/>
            <a:r>
              <a:rPr lang="de-DE" sz="2800" b="1" dirty="0" smtClean="0">
                <a:solidFill>
                  <a:srgbClr val="7030A0"/>
                </a:solidFill>
                <a:latin typeface="Bookman Old Style" pitchFamily="18" charset="0"/>
              </a:rPr>
              <a:t>Wo befindet es sich?</a:t>
            </a:r>
            <a:endParaRPr kumimoji="0" lang="de-DE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D:\My вocument'S\МАМА\документы\тесты,ЕГЭ,к.р\6 кл\Wissenstoto 6кл\Wissenstoto\19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 b="17322"/>
          <a:stretch>
            <a:fillRect/>
          </a:stretch>
        </p:blipFill>
        <p:spPr bwMode="auto">
          <a:xfrm>
            <a:off x="1714480" y="895285"/>
            <a:ext cx="5643602" cy="596271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57158" y="0"/>
            <a:ext cx="8286808" cy="1083290"/>
          </a:xfrm>
          <a:prstGeom prst="roundRect">
            <a:avLst>
              <a:gd name="adj" fmla="val 21617"/>
            </a:avLst>
          </a:prstGeom>
          <a:ln w="38100">
            <a:solidFill>
              <a:srgbClr val="7030A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2800" b="1" dirty="0" smtClean="0">
                <a:solidFill>
                  <a:srgbClr val="7030A0"/>
                </a:solidFill>
                <a:latin typeface="Bookman Old Style" pitchFamily="18" charset="0"/>
              </a:rPr>
              <a:t>Wo in Berlin steht das Denkmal „St. Georg im Kampf mit dem Drachen“?</a:t>
            </a:r>
            <a:endParaRPr lang="ru-RU" sz="28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My вocument'S\МАМА\документы\тесты,ЕГЭ,к.р\6 кл\Wissenstoto 6кл\Wissenstoto\1.gif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1214414" y="4286256"/>
            <a:ext cx="1785950" cy="2357454"/>
          </a:xfrm>
          <a:prstGeom prst="rect">
            <a:avLst/>
          </a:prstGeom>
          <a:noFill/>
          <a:ln>
            <a:noFill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142976" y="0"/>
            <a:ext cx="6929486" cy="1191816"/>
          </a:xfrm>
          <a:prstGeom prst="roundRect">
            <a:avLst/>
          </a:prstGeom>
          <a:ln w="38100">
            <a:solidFill>
              <a:srgbClr val="7030A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Welchen St</a:t>
            </a:r>
            <a:r>
              <a:rPr kumimoji="0" lang="de-DE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ä</a:t>
            </a:r>
            <a:r>
              <a:rPr kumimoji="0" lang="de-DE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dten geh</a:t>
            </a:r>
            <a:r>
              <a:rPr kumimoji="0" lang="de-DE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de-DE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ren diese Stadtwappen? </a:t>
            </a:r>
            <a:endParaRPr kumimoji="0" lang="de-DE" sz="4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17415" name="Picture 7" descr="D:\My вocument'S\МАМА\документы\тесты,ЕГЭ,к.р\6 кл\Wissenstoto 6кл\Wissenstoto\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214422"/>
            <a:ext cx="2071702" cy="3146249"/>
          </a:xfrm>
          <a:prstGeom prst="rect">
            <a:avLst/>
          </a:prstGeom>
          <a:noFill/>
        </p:spPr>
      </p:pic>
      <p:pic>
        <p:nvPicPr>
          <p:cNvPr id="17416" name="Picture 8" descr="D:\My вocument'S\МАМА\документы\тесты,ЕГЭ,к.р\6 кл\Wissenstoto 6кл\Wissenstoto\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214422"/>
            <a:ext cx="2073377" cy="2857520"/>
          </a:xfrm>
          <a:prstGeom prst="rect">
            <a:avLst/>
          </a:prstGeom>
          <a:noFill/>
        </p:spPr>
      </p:pic>
      <p:pic>
        <p:nvPicPr>
          <p:cNvPr id="17417" name="Picture 9" descr="D:\My вocument'S\МАМА\документы\тесты,ЕГЭ,к.р\6 кл\Wissenstoto 6кл\Wissenstoto\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143380"/>
            <a:ext cx="2071702" cy="2500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D:\My вocument'S\МАМА\документы\тесты,ЕГЭ,к.р\6 кл\Wissenstoto 6кл\Wissenstoto\5.jpg"/>
          <p:cNvPicPr>
            <a:picLocks noChangeAspect="1" noChangeArrowheads="1"/>
          </p:cNvPicPr>
          <p:nvPr/>
        </p:nvPicPr>
        <p:blipFill>
          <a:blip r:embed="rId2"/>
          <a:srcRect t="3183"/>
          <a:stretch>
            <a:fillRect/>
          </a:stretch>
        </p:blipFill>
        <p:spPr bwMode="auto">
          <a:xfrm>
            <a:off x="2357422" y="1107266"/>
            <a:ext cx="4929222" cy="57507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57224" y="0"/>
            <a:ext cx="7572428" cy="1191816"/>
          </a:xfrm>
          <a:prstGeom prst="roundRect">
            <a:avLst/>
          </a:prstGeom>
          <a:ln w="38100">
            <a:solidFill>
              <a:srgbClr val="7030A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3200" b="1" dirty="0" smtClean="0">
                <a:solidFill>
                  <a:srgbClr val="7030A0"/>
                </a:solidFill>
                <a:latin typeface="Bookman Old Style" pitchFamily="18" charset="0"/>
              </a:rPr>
              <a:t>Wem gehört dieser Kopf? </a:t>
            </a:r>
            <a:endParaRPr lang="ru-RU" sz="3200" b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algn="ctr"/>
            <a:r>
              <a:rPr lang="de-DE" sz="3200" b="1" dirty="0" smtClean="0">
                <a:solidFill>
                  <a:srgbClr val="7030A0"/>
                </a:solidFill>
                <a:latin typeface="Bookman Old Style" pitchFamily="18" charset="0"/>
              </a:rPr>
              <a:t>Wo befindet sich dieses Denkmal?</a:t>
            </a:r>
            <a:endParaRPr kumimoji="0" lang="de-DE" sz="4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D:\My вocument'S\МАМА\документы\тесты,ЕГЭ,к.р\6 кл\Wissenstoto 6кл\Wissenstoto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785794"/>
            <a:ext cx="8092237" cy="6072207"/>
          </a:xfrm>
          <a:prstGeom prst="hexagon">
            <a:avLst>
              <a:gd name="adj" fmla="val 17472"/>
              <a:gd name="vf" fmla="val 115470"/>
            </a:avLst>
          </a:prstGeom>
          <a:noFill/>
        </p:spPr>
      </p:pic>
      <p:pic>
        <p:nvPicPr>
          <p:cNvPr id="5" name="Picture 1" descr="D:\My вocument'S\МАМА\немецкоговорящие страны\земли,города\Hamburg\Hamburg\Район Варехауз, старый Шпейчерстадт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t="7500"/>
          <a:stretch>
            <a:fillRect/>
          </a:stretch>
        </p:blipFill>
        <p:spPr bwMode="auto">
          <a:xfrm>
            <a:off x="500034" y="1142984"/>
            <a:ext cx="8286808" cy="5715016"/>
          </a:xfrm>
          <a:prstGeom prst="hexagon">
            <a:avLst>
              <a:gd name="adj" fmla="val 18189"/>
              <a:gd name="vf" fmla="val 115470"/>
            </a:avLst>
          </a:prstGeom>
          <a:noFill/>
        </p:spPr>
      </p:pic>
      <p:pic>
        <p:nvPicPr>
          <p:cNvPr id="6" name="Picture 1" descr="D:\My вocument'S\МАМА\немецкоговорящие страны\земли,города\Hamburg\Hamburg\Улицы Гамбурга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500034" y="928670"/>
            <a:ext cx="8215370" cy="5929330"/>
          </a:xfrm>
          <a:prstGeom prst="hexagon">
            <a:avLst>
              <a:gd name="adj" fmla="val 16552"/>
              <a:gd name="vf" fmla="val 115470"/>
            </a:avLst>
          </a:prstGeom>
          <a:noFill/>
        </p:spPr>
      </p:pic>
      <p:pic>
        <p:nvPicPr>
          <p:cNvPr id="7" name="Picture 1" descr="D:\My вocument'S\МАМА\немецкоговорящие страны\земли,города\Hamburg\Hamburg\Район Варехауз, Шпейчерстадт.jpg"/>
          <p:cNvPicPr>
            <a:picLocks noChangeAspect="1" noChangeArrowheads="1"/>
          </p:cNvPicPr>
          <p:nvPr/>
        </p:nvPicPr>
        <p:blipFill>
          <a:blip r:embed="rId5">
            <a:lum bright="10000" contrast="30000"/>
          </a:blip>
          <a:srcRect/>
          <a:stretch>
            <a:fillRect/>
          </a:stretch>
        </p:blipFill>
        <p:spPr bwMode="auto">
          <a:xfrm>
            <a:off x="428596" y="571480"/>
            <a:ext cx="8358246" cy="6286520"/>
          </a:xfrm>
          <a:prstGeom prst="hexagon">
            <a:avLst>
              <a:gd name="adj" fmla="val 16694"/>
              <a:gd name="vf" fmla="val 115470"/>
            </a:avLst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85852" y="0"/>
            <a:ext cx="6643734" cy="1191816"/>
          </a:xfrm>
          <a:prstGeom prst="roundRect">
            <a:avLst/>
          </a:prstGeom>
          <a:ln w="38100">
            <a:solidFill>
              <a:srgbClr val="7030A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3200" b="1" dirty="0">
                <a:solidFill>
                  <a:srgbClr val="7030A0"/>
                </a:solidFill>
                <a:latin typeface="Bookman Old Style" pitchFamily="18" charset="0"/>
              </a:rPr>
              <a:t>Wo können wir  durch solche Straßen fahren?</a:t>
            </a:r>
            <a:endParaRPr kumimoji="0" lang="de-DE" sz="4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вocument'S\МАМА\документы\тесты,ЕГЭ,к.р\6 кл\Wissenstoto 6кл\Wissenstoto\7.jpg"/>
          <p:cNvPicPr>
            <a:picLocks noChangeAspect="1" noChangeArrowheads="1"/>
          </p:cNvPicPr>
          <p:nvPr/>
        </p:nvPicPr>
        <p:blipFill>
          <a:blip r:embed="rId2"/>
          <a:srcRect b="5434"/>
          <a:stretch>
            <a:fillRect/>
          </a:stretch>
        </p:blipFill>
        <p:spPr bwMode="auto">
          <a:xfrm>
            <a:off x="642910" y="285728"/>
            <a:ext cx="7929618" cy="6572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85984" y="0"/>
            <a:ext cx="4643470" cy="783193"/>
          </a:xfrm>
          <a:prstGeom prst="roundRect">
            <a:avLst/>
          </a:prstGeom>
          <a:ln w="38100">
            <a:solidFill>
              <a:srgbClr val="7030A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Was ist das?</a:t>
            </a:r>
            <a:endParaRPr kumimoji="0" lang="de-DE" sz="5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D:\My вocument'S\МАМА\документы\тесты,ЕГЭ,к.р\6 кл\Wissenstoto 6кл\Wissenstoto\8.jpg"/>
          <p:cNvPicPr>
            <a:picLocks noChangeAspect="1" noChangeArrowheads="1"/>
          </p:cNvPicPr>
          <p:nvPr/>
        </p:nvPicPr>
        <p:blipFill>
          <a:blip r:embed="rId2"/>
          <a:srcRect b="2329"/>
          <a:stretch>
            <a:fillRect/>
          </a:stretch>
        </p:blipFill>
        <p:spPr bwMode="auto">
          <a:xfrm>
            <a:off x="500034" y="642918"/>
            <a:ext cx="8177306" cy="6215082"/>
          </a:xfrm>
          <a:prstGeom prst="hexagon">
            <a:avLst>
              <a:gd name="adj" fmla="val 20036"/>
              <a:gd name="vf" fmla="val 115470"/>
            </a:avLst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00100" y="0"/>
            <a:ext cx="7143800" cy="1223070"/>
          </a:xfrm>
          <a:prstGeom prst="roundRect">
            <a:avLst>
              <a:gd name="adj" fmla="val 21617"/>
            </a:avLst>
          </a:prstGeom>
          <a:ln w="38100">
            <a:solidFill>
              <a:srgbClr val="7030A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3200" b="1" dirty="0" smtClean="0">
                <a:solidFill>
                  <a:srgbClr val="7030A0"/>
                </a:solidFill>
                <a:latin typeface="Bookman Old Style" pitchFamily="18" charset="0"/>
              </a:rPr>
              <a:t>In welchem Museum können wir dieses Fischerboot sehen?</a:t>
            </a:r>
            <a:endParaRPr kumimoji="0" lang="de-DE" sz="4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D:\My вocument'S\МАМА\документы\тесты,ЕГЭ,к.р\6 кл\Wissenstoto 6кл\Wissenstoto\9.jpg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 t="7576"/>
          <a:stretch>
            <a:fillRect/>
          </a:stretch>
        </p:blipFill>
        <p:spPr bwMode="auto">
          <a:xfrm>
            <a:off x="0" y="1214422"/>
            <a:ext cx="5199544" cy="471488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1508" name="Picture 4" descr="D:\My вocument'S\МАМА\документы\тесты,ЕГЭ,к.р\6 кл\Wissenstoto 6кл\Wissenstoto\10.jpg"/>
          <p:cNvPicPr>
            <a:picLocks noChangeAspect="1" noChangeArrowheads="1"/>
          </p:cNvPicPr>
          <p:nvPr/>
        </p:nvPicPr>
        <p:blipFill>
          <a:blip r:embed="rId3"/>
          <a:srcRect r="7641"/>
          <a:stretch>
            <a:fillRect/>
          </a:stretch>
        </p:blipFill>
        <p:spPr bwMode="auto">
          <a:xfrm>
            <a:off x="5039628" y="2000240"/>
            <a:ext cx="4104372" cy="485776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57224" y="0"/>
            <a:ext cx="7429552" cy="1223070"/>
          </a:xfrm>
          <a:prstGeom prst="roundRect">
            <a:avLst>
              <a:gd name="adj" fmla="val 21617"/>
            </a:avLst>
          </a:prstGeom>
          <a:ln w="38100">
            <a:solidFill>
              <a:srgbClr val="7030A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3200" b="1" dirty="0" smtClean="0">
                <a:solidFill>
                  <a:srgbClr val="7030A0"/>
                </a:solidFill>
                <a:latin typeface="Bookman Old Style" pitchFamily="18" charset="0"/>
              </a:rPr>
              <a:t>Wie heißen diese Haupteingänge von Zoos? Wo befinden sie sich?</a:t>
            </a:r>
            <a:endParaRPr kumimoji="0" lang="de-DE" sz="4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215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925" decel="100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925" decel="100000"/>
                                        <p:tgtEl>
                                          <p:spTgt spid="215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925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925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D:\My вocument'S\МАМА\документы\тесты,ЕГЭ,к.р\6 кл\Wissenstoto 6кл\Wissenstoto\11.jpg"/>
          <p:cNvPicPr>
            <a:picLocks noChangeAspect="1" noChangeArrowheads="1"/>
          </p:cNvPicPr>
          <p:nvPr/>
        </p:nvPicPr>
        <p:blipFill>
          <a:blip r:embed="rId2"/>
          <a:srcRect t="5434" b="4241"/>
          <a:stretch>
            <a:fillRect/>
          </a:stretch>
        </p:blipFill>
        <p:spPr bwMode="auto">
          <a:xfrm>
            <a:off x="500034" y="772834"/>
            <a:ext cx="8143932" cy="6085166"/>
          </a:xfrm>
          <a:prstGeom prst="hexagon">
            <a:avLst>
              <a:gd name="adj" fmla="val 22166"/>
              <a:gd name="vf" fmla="val 115470"/>
            </a:avLst>
          </a:prstGeom>
          <a:noFill/>
        </p:spPr>
      </p:pic>
      <p:pic>
        <p:nvPicPr>
          <p:cNvPr id="5" name="Picture 1" descr="D:\My вocument'S\МАМА\документы\тесты,ЕГЭ,к.р\6 кл\Wissenstoto 6кл\Wissenstoto\11.jpg"/>
          <p:cNvPicPr>
            <a:picLocks noChangeAspect="1" noChangeArrowheads="1"/>
          </p:cNvPicPr>
          <p:nvPr/>
        </p:nvPicPr>
        <p:blipFill>
          <a:blip r:embed="rId2"/>
          <a:srcRect l="21563" t="18163" r="20894" b="26525"/>
          <a:stretch>
            <a:fillRect/>
          </a:stretch>
        </p:blipFill>
        <p:spPr bwMode="auto">
          <a:xfrm>
            <a:off x="500034" y="285728"/>
            <a:ext cx="8162339" cy="6572272"/>
          </a:xfrm>
          <a:prstGeom prst="hexagon">
            <a:avLst>
              <a:gd name="adj" fmla="val 20512"/>
              <a:gd name="vf" fmla="val 115470"/>
            </a:avLst>
          </a:prstGeom>
          <a:noFill/>
          <a:ln w="38100">
            <a:noFill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00100" y="0"/>
            <a:ext cx="7072362" cy="1223070"/>
          </a:xfrm>
          <a:prstGeom prst="roundRect">
            <a:avLst>
              <a:gd name="adj" fmla="val 21617"/>
            </a:avLst>
          </a:prstGeom>
          <a:ln w="38100">
            <a:solidFill>
              <a:srgbClr val="7030A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3200" b="1" dirty="0" smtClean="0">
                <a:solidFill>
                  <a:srgbClr val="7030A0"/>
                </a:solidFill>
                <a:latin typeface="Bookman Old Style" pitchFamily="18" charset="0"/>
              </a:rPr>
              <a:t>Im Rathaus welcher Stadt befindet sich dieser Raum?</a:t>
            </a:r>
            <a:endParaRPr kumimoji="0" lang="de-DE" sz="4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92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92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92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92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D:\My вocument'S\МАМА\документы\тесты,ЕГЭ,к.р\6 кл\Wissenstoto 6кл\Wissenstoto\12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 l="9004" r="8919" b="9310"/>
          <a:stretch>
            <a:fillRect/>
          </a:stretch>
        </p:blipFill>
        <p:spPr bwMode="auto">
          <a:xfrm>
            <a:off x="357158" y="595931"/>
            <a:ext cx="8501122" cy="6262069"/>
          </a:xfrm>
          <a:prstGeom prst="hexagon">
            <a:avLst>
              <a:gd name="adj" fmla="val 23667"/>
              <a:gd name="vf" fmla="val 115470"/>
            </a:avLst>
          </a:prstGeom>
          <a:noFill/>
          <a:effectLst>
            <a:softEdge rad="63500"/>
          </a:effec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57290" y="0"/>
            <a:ext cx="6429420" cy="663952"/>
          </a:xfrm>
          <a:prstGeom prst="roundRect">
            <a:avLst>
              <a:gd name="adj" fmla="val 21617"/>
            </a:avLst>
          </a:prstGeom>
          <a:ln w="38100">
            <a:solidFill>
              <a:srgbClr val="7030A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3200" b="1" dirty="0" smtClean="0">
                <a:solidFill>
                  <a:srgbClr val="7030A0"/>
                </a:solidFill>
                <a:latin typeface="Bookman Old Style" pitchFamily="18" charset="0"/>
              </a:rPr>
              <a:t>Wie heißt diese Skulptur?</a:t>
            </a:r>
            <a:endParaRPr kumimoji="0" lang="de-DE" sz="4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053">
  <a:themeElements>
    <a:clrScheme name="angle edges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angle ed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gle edg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le edg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 edg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le edg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 edg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le edg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 edg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le edg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 edg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le edg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 edg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le edg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 edg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le edg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 edg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le edg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053</Template>
  <TotalTime>157</TotalTime>
  <Words>127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053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SHKOLA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DiNa</dc:creator>
  <cp:lastModifiedBy>DiNa</cp:lastModifiedBy>
  <cp:revision>17</cp:revision>
  <dcterms:created xsi:type="dcterms:W3CDTF">2010-01-25T17:06:46Z</dcterms:created>
  <dcterms:modified xsi:type="dcterms:W3CDTF">2010-01-25T19:51:34Z</dcterms:modified>
</cp:coreProperties>
</file>