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6" r:id="rId8"/>
    <p:sldId id="277" r:id="rId9"/>
    <p:sldId id="278" r:id="rId10"/>
    <p:sldId id="279" r:id="rId11"/>
    <p:sldId id="280" r:id="rId12"/>
    <p:sldId id="28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5887" autoAdjust="0"/>
    <p:restoredTop sz="94728" autoAdjust="0"/>
  </p:normalViewPr>
  <p:slideViewPr>
    <p:cSldViewPr>
      <p:cViewPr>
        <p:scale>
          <a:sx n="66" d="100"/>
          <a:sy n="66" d="100"/>
        </p:scale>
        <p:origin x="-1872" y="-10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5780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19D1EA9-2FDF-41B8-A19B-9E48A1A7A71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8A8C0-6606-4773-AC76-AE1D0F3E1E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E25F0-8E9C-4F64-97B8-ADF6C0F796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3D0323-0931-4F08-B63A-E030592A44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EFBCD-AC78-456A-9E86-1605E86125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05D01-15FE-4E4D-813D-E7C3792CC2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122CD-57C6-499A-91A2-112FD83B68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41A4B-4A8C-4B26-8F39-40A74000E9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9AD25-6BAE-4E73-8FA3-7504558CC6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29FF7-E290-4249-8007-2CCB3049B5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04F0E-B3B0-456B-8488-B350A7B8E2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3B244-0770-40F5-96E1-6764480F07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D7783B71-FB34-4BDF-A12C-E4A45B4257A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P40303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7521575" cy="4611688"/>
          </a:xfrm>
          <a:prstGeom prst="rect">
            <a:avLst/>
          </a:prstGeom>
          <a:noFill/>
        </p:spPr>
      </p:pic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Действующий вулкан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Разработанность</a:t>
            </a:r>
          </a:p>
        </p:txBody>
      </p:sp>
      <p:graphicFrame>
        <p:nvGraphicFramePr>
          <p:cNvPr id="93187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463550" y="1905000"/>
          <a:ext cx="8215313" cy="4114800"/>
        </p:xfrm>
        <a:graphic>
          <a:graphicData uri="http://schemas.openxmlformats.org/presentationml/2006/ole">
            <p:oleObj spid="_x0000_s93187" name="Диаграмма" r:id="rId3" imgW="8229743" imgH="453399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Беглость </a:t>
            </a:r>
          </a:p>
        </p:txBody>
      </p:sp>
      <p:graphicFrame>
        <p:nvGraphicFramePr>
          <p:cNvPr id="94211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463550" y="1905000"/>
          <a:ext cx="8215313" cy="4114800"/>
        </p:xfrm>
        <a:graphic>
          <a:graphicData uri="http://schemas.openxmlformats.org/presentationml/2006/ole">
            <p:oleObj spid="_x0000_s94211" name="Диаграмма" r:id="rId3" imgW="8229743" imgH="453399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Гибкость </a:t>
            </a:r>
          </a:p>
        </p:txBody>
      </p:sp>
      <p:graphicFrame>
        <p:nvGraphicFramePr>
          <p:cNvPr id="95235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463550" y="1905000"/>
          <a:ext cx="8215313" cy="4114800"/>
        </p:xfrm>
        <a:graphic>
          <a:graphicData uri="http://schemas.openxmlformats.org/presentationml/2006/ole">
            <p:oleObj spid="_x0000_s95235" name="Диаграмма" r:id="rId3" imgW="8229743" imgH="453399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P41303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19400"/>
            <a:ext cx="4243388" cy="3581400"/>
          </a:xfrm>
          <a:prstGeom prst="rect">
            <a:avLst/>
          </a:prstGeom>
          <a:noFill/>
        </p:spPr>
      </p:pic>
      <p:pic>
        <p:nvPicPr>
          <p:cNvPr id="77829" name="Picture 5" descr="P41403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743200"/>
            <a:ext cx="4191000" cy="3697288"/>
          </a:xfrm>
          <a:prstGeom prst="rect">
            <a:avLst/>
          </a:prstGeom>
          <a:noFill/>
        </p:spPr>
      </p:pic>
      <p:sp>
        <p:nvSpPr>
          <p:cNvPr id="7783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Выращивание сталактитов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растёт плесень?</a:t>
            </a:r>
            <a:endParaRPr lang="ru-RU" dirty="0"/>
          </a:p>
        </p:txBody>
      </p:sp>
      <p:pic>
        <p:nvPicPr>
          <p:cNvPr id="81924" name="Picture 4" descr="100_13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057400"/>
            <a:ext cx="6477000" cy="423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Что рассказывает микроскоп?</a:t>
            </a:r>
          </a:p>
        </p:txBody>
      </p:sp>
      <p:pic>
        <p:nvPicPr>
          <p:cNvPr id="82948" name="Picture 4" descr="100_13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057400"/>
            <a:ext cx="6477000" cy="431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/>
              <a:t>Тайна мыльных пузырей </a:t>
            </a:r>
            <a:r>
              <a:rPr lang="ru-RU" sz="4000" dirty="0" smtClean="0"/>
              <a:t> раскрыта!</a:t>
            </a:r>
            <a:endParaRPr lang="ru-RU" sz="4000" dirty="0"/>
          </a:p>
        </p:txBody>
      </p:sp>
      <p:pic>
        <p:nvPicPr>
          <p:cNvPr id="83972" name="Picture 4" descr="DSCN04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09800"/>
            <a:ext cx="58674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 </a:t>
            </a:r>
            <a:r>
              <a:rPr lang="ru-RU" dirty="0" smtClean="0"/>
              <a:t>земля-то </a:t>
            </a:r>
            <a:r>
              <a:rPr lang="ru-RU" dirty="0"/>
              <a:t>круглая!</a:t>
            </a:r>
          </a:p>
        </p:txBody>
      </p:sp>
      <p:pic>
        <p:nvPicPr>
          <p:cNvPr id="84996" name="Picture 4" descr="PA1902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553200" cy="4514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/>
              <a:t>Мониторинг развития </a:t>
            </a:r>
            <a:r>
              <a:rPr lang="ru-RU" sz="2800" b="1" dirty="0" err="1"/>
              <a:t>креативности</a:t>
            </a:r>
            <a:r>
              <a:rPr lang="ru-RU" sz="2800" b="1" dirty="0"/>
              <a:t> по </a:t>
            </a:r>
            <a:br>
              <a:rPr lang="ru-RU" sz="2800" b="1" dirty="0"/>
            </a:br>
            <a:r>
              <a:rPr lang="ru-RU" sz="2800" b="1" dirty="0"/>
              <a:t>П. </a:t>
            </a:r>
            <a:r>
              <a:rPr lang="ru-RU" sz="2800" b="1" dirty="0" err="1"/>
              <a:t>Торренсу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600" dirty="0" smtClean="0"/>
              <a:t>воспитатель: </a:t>
            </a:r>
            <a:r>
              <a:rPr lang="ru-RU" sz="2600" dirty="0"/>
              <a:t>Попова </a:t>
            </a:r>
            <a:r>
              <a:rPr lang="ru-RU" sz="2600" dirty="0" smtClean="0"/>
              <a:t>Т.И.</a:t>
            </a:r>
            <a:endParaRPr lang="ru-RU" sz="2800" dirty="0"/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942975" y="1597025"/>
          <a:ext cx="7794625" cy="4787900"/>
        </p:xfrm>
        <a:graphic>
          <a:graphicData uri="http://schemas.openxmlformats.org/presentationml/2006/ole">
            <p:oleObj spid="_x0000_s90115" name="Диаграмма" r:id="rId3" imgW="7753249" imgH="4762513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Динамика средних показателей</a:t>
            </a:r>
          </a:p>
        </p:txBody>
      </p:sp>
      <p:graphicFrame>
        <p:nvGraphicFramePr>
          <p:cNvPr id="91139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463550" y="1905000"/>
          <a:ext cx="8215313" cy="4114800"/>
        </p:xfrm>
        <a:graphic>
          <a:graphicData uri="http://schemas.openxmlformats.org/presentationml/2006/ole">
            <p:oleObj spid="_x0000_s91139" name="Диаграмма" r:id="rId3" imgW="8229600" imgH="4533938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Оригинальность</a:t>
            </a:r>
          </a:p>
        </p:txBody>
      </p:sp>
      <p:graphicFrame>
        <p:nvGraphicFramePr>
          <p:cNvPr id="92163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463550" y="1905000"/>
          <a:ext cx="8215313" cy="4114800"/>
        </p:xfrm>
        <a:graphic>
          <a:graphicData uri="http://schemas.openxmlformats.org/presentationml/2006/ole">
            <p:oleObj spid="_x0000_s92163" name="Диаграмма" r:id="rId3" imgW="8229743" imgH="453399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287</TotalTime>
  <Words>32</Words>
  <Application>Microsoft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Океан</vt:lpstr>
      <vt:lpstr>Диаграмма Microsoft Graph</vt:lpstr>
      <vt:lpstr>Диаграмма</vt:lpstr>
      <vt:lpstr>Действующий вулкан</vt:lpstr>
      <vt:lpstr>Выращивание сталактитов</vt:lpstr>
      <vt:lpstr>Как растёт плесень?</vt:lpstr>
      <vt:lpstr>Что рассказывает микроскоп?</vt:lpstr>
      <vt:lpstr>Тайна мыльных пузырей  раскрыта!</vt:lpstr>
      <vt:lpstr>А земля-то круглая!</vt:lpstr>
      <vt:lpstr>Мониторинг развития креативности по  П. Торренсу воспитатель: Попова Т.И.</vt:lpstr>
      <vt:lpstr>Динамика средних показателей</vt:lpstr>
      <vt:lpstr>Оригинальность</vt:lpstr>
      <vt:lpstr>Разработанность</vt:lpstr>
      <vt:lpstr>Беглость </vt:lpstr>
      <vt:lpstr>Гибкость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Home PC</cp:lastModifiedBy>
  <cp:revision>16</cp:revision>
  <cp:lastPrinted>1601-01-01T00:00:00Z</cp:lastPrinted>
  <dcterms:created xsi:type="dcterms:W3CDTF">1601-01-01T00:00:00Z</dcterms:created>
  <dcterms:modified xsi:type="dcterms:W3CDTF">2010-01-29T07:21:54Z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