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0" r:id="rId3"/>
    <p:sldId id="261" r:id="rId4"/>
    <p:sldId id="259" r:id="rId5"/>
    <p:sldId id="278" r:id="rId6"/>
    <p:sldId id="273" r:id="rId7"/>
    <p:sldId id="262" r:id="rId8"/>
    <p:sldId id="264" r:id="rId9"/>
    <p:sldId id="279" r:id="rId10"/>
    <p:sldId id="263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0" autoAdjust="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EB17-C3B7-49B6-B9A0-B01B559072DC}" type="doc">
      <dgm:prSet loTypeId="urn:microsoft.com/office/officeart/2005/8/layout/target2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311171-4639-489B-B007-63A41BAF6D75}">
      <dgm:prSet/>
      <dgm:spPr/>
      <dgm:t>
        <a:bodyPr/>
        <a:lstStyle/>
        <a:p>
          <a:pPr rtl="0"/>
          <a:r>
            <a:rPr lang="ru-RU" b="0" i="0" baseline="0" dirty="0" smtClean="0"/>
            <a:t>Правовое воспитание – </a:t>
          </a:r>
          <a:endParaRPr lang="ru-RU" dirty="0"/>
        </a:p>
      </dgm:t>
    </dgm:pt>
    <dgm:pt modelId="{09BE13AC-13E3-4F4F-AF60-3FAA1081CCCF}" type="parTrans" cxnId="{5C06F358-381B-478D-B2CC-2577DDB67BD2}">
      <dgm:prSet/>
      <dgm:spPr/>
      <dgm:t>
        <a:bodyPr/>
        <a:lstStyle/>
        <a:p>
          <a:endParaRPr lang="ru-RU"/>
        </a:p>
      </dgm:t>
    </dgm:pt>
    <dgm:pt modelId="{A6E567A3-AAAC-4DAB-B297-BAD03FE89BEA}" type="sibTrans" cxnId="{5C06F358-381B-478D-B2CC-2577DDB67BD2}">
      <dgm:prSet/>
      <dgm:spPr/>
      <dgm:t>
        <a:bodyPr/>
        <a:lstStyle/>
        <a:p>
          <a:endParaRPr lang="ru-RU"/>
        </a:p>
      </dgm:t>
    </dgm:pt>
    <dgm:pt modelId="{76D3322A-E136-48C2-B22E-638478AC3571}">
      <dgm:prSet custT="1"/>
      <dgm:spPr/>
      <dgm:t>
        <a:bodyPr/>
        <a:lstStyle/>
        <a:p>
          <a:pPr rtl="0"/>
          <a:r>
            <a:rPr lang="ru-RU" sz="2800" b="0" i="0" baseline="0" dirty="0" smtClean="0"/>
            <a:t>это целенаправленная систематическая деятельность государства, общественных объединений, социальных групп, общества по формированию и повышению правового сознания и правовой культуры. </a:t>
          </a:r>
          <a:endParaRPr lang="ru-RU" sz="2800" b="0" i="0" baseline="0" dirty="0"/>
        </a:p>
      </dgm:t>
    </dgm:pt>
    <dgm:pt modelId="{BCD2B719-A596-41B5-B7C3-E3C4C242A055}" type="parTrans" cxnId="{3540AC5A-159D-4068-9B44-4C1FEC01957E}">
      <dgm:prSet/>
      <dgm:spPr/>
      <dgm:t>
        <a:bodyPr/>
        <a:lstStyle/>
        <a:p>
          <a:endParaRPr lang="ru-RU"/>
        </a:p>
      </dgm:t>
    </dgm:pt>
    <dgm:pt modelId="{46EEBB34-646C-447F-8E73-9E7FD897A55D}" type="sibTrans" cxnId="{3540AC5A-159D-4068-9B44-4C1FEC01957E}">
      <dgm:prSet/>
      <dgm:spPr/>
      <dgm:t>
        <a:bodyPr/>
        <a:lstStyle/>
        <a:p>
          <a:endParaRPr lang="ru-RU"/>
        </a:p>
      </dgm:t>
    </dgm:pt>
    <dgm:pt modelId="{695D9053-062B-4EC0-8E4C-847821C2971B}" type="pres">
      <dgm:prSet presAssocID="{CB58EB17-C3B7-49B6-B9A0-B01B559072D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1C27B1-08F4-4CFD-9C11-581D07F1FAB4}" type="pres">
      <dgm:prSet presAssocID="{CB58EB17-C3B7-49B6-B9A0-B01B559072DC}" presName="outerBox" presStyleCnt="0"/>
      <dgm:spPr/>
    </dgm:pt>
    <dgm:pt modelId="{D9FC7420-44E0-48DA-B62C-BA84D463631C}" type="pres">
      <dgm:prSet presAssocID="{CB58EB17-C3B7-49B6-B9A0-B01B559072DC}" presName="outerBoxParent" presStyleLbl="node1" presStyleIdx="0" presStyleCnt="2"/>
      <dgm:spPr/>
      <dgm:t>
        <a:bodyPr/>
        <a:lstStyle/>
        <a:p>
          <a:endParaRPr lang="ru-RU"/>
        </a:p>
      </dgm:t>
    </dgm:pt>
    <dgm:pt modelId="{37516228-208A-43CC-9EC7-FBF51E7CE969}" type="pres">
      <dgm:prSet presAssocID="{CB58EB17-C3B7-49B6-B9A0-B01B559072DC}" presName="outerBoxChildren" presStyleCnt="0"/>
      <dgm:spPr/>
    </dgm:pt>
    <dgm:pt modelId="{74933482-A1ED-47C5-8F6D-41686F0367E9}" type="pres">
      <dgm:prSet presAssocID="{CB58EB17-C3B7-49B6-B9A0-B01B559072DC}" presName="middleBox" presStyleCnt="0"/>
      <dgm:spPr/>
    </dgm:pt>
    <dgm:pt modelId="{918A9287-EB21-4D5A-99C9-909C5E2E29B8}" type="pres">
      <dgm:prSet presAssocID="{CB58EB17-C3B7-49B6-B9A0-B01B559072DC}" presName="middleBoxParent" presStyleLbl="node1" presStyleIdx="1" presStyleCnt="2"/>
      <dgm:spPr/>
      <dgm:t>
        <a:bodyPr/>
        <a:lstStyle/>
        <a:p>
          <a:endParaRPr lang="ru-RU"/>
        </a:p>
      </dgm:t>
    </dgm:pt>
    <dgm:pt modelId="{A9127148-23DE-49DD-B228-686908CB0E01}" type="pres">
      <dgm:prSet presAssocID="{CB58EB17-C3B7-49B6-B9A0-B01B559072DC}" presName="middleBoxChildren" presStyleCnt="0"/>
      <dgm:spPr/>
    </dgm:pt>
  </dgm:ptLst>
  <dgm:cxnLst>
    <dgm:cxn modelId="{6DF5D498-1A86-4B8D-8E6D-7E3A0E6BCE14}" type="presOf" srcId="{12311171-4639-489B-B007-63A41BAF6D75}" destId="{D9FC7420-44E0-48DA-B62C-BA84D463631C}" srcOrd="0" destOrd="0" presId="urn:microsoft.com/office/officeart/2005/8/layout/target2"/>
    <dgm:cxn modelId="{247F8307-85AD-4427-A317-1660954C5A17}" type="presOf" srcId="{CB58EB17-C3B7-49B6-B9A0-B01B559072DC}" destId="{695D9053-062B-4EC0-8E4C-847821C2971B}" srcOrd="0" destOrd="0" presId="urn:microsoft.com/office/officeart/2005/8/layout/target2"/>
    <dgm:cxn modelId="{A8BEA2C8-FFBF-4FDC-BC32-863422E27500}" type="presOf" srcId="{76D3322A-E136-48C2-B22E-638478AC3571}" destId="{918A9287-EB21-4D5A-99C9-909C5E2E29B8}" srcOrd="0" destOrd="0" presId="urn:microsoft.com/office/officeart/2005/8/layout/target2"/>
    <dgm:cxn modelId="{3540AC5A-159D-4068-9B44-4C1FEC01957E}" srcId="{CB58EB17-C3B7-49B6-B9A0-B01B559072DC}" destId="{76D3322A-E136-48C2-B22E-638478AC3571}" srcOrd="1" destOrd="0" parTransId="{BCD2B719-A596-41B5-B7C3-E3C4C242A055}" sibTransId="{46EEBB34-646C-447F-8E73-9E7FD897A55D}"/>
    <dgm:cxn modelId="{5C06F358-381B-478D-B2CC-2577DDB67BD2}" srcId="{CB58EB17-C3B7-49B6-B9A0-B01B559072DC}" destId="{12311171-4639-489B-B007-63A41BAF6D75}" srcOrd="0" destOrd="0" parTransId="{09BE13AC-13E3-4F4F-AF60-3FAA1081CCCF}" sibTransId="{A6E567A3-AAAC-4DAB-B297-BAD03FE89BEA}"/>
    <dgm:cxn modelId="{A7F36937-E7E7-439B-B0D8-05BCB1969787}" type="presParOf" srcId="{695D9053-062B-4EC0-8E4C-847821C2971B}" destId="{1F1C27B1-08F4-4CFD-9C11-581D07F1FAB4}" srcOrd="0" destOrd="0" presId="urn:microsoft.com/office/officeart/2005/8/layout/target2"/>
    <dgm:cxn modelId="{EFE40305-961F-4FEB-8ED2-654EE7469961}" type="presParOf" srcId="{1F1C27B1-08F4-4CFD-9C11-581D07F1FAB4}" destId="{D9FC7420-44E0-48DA-B62C-BA84D463631C}" srcOrd="0" destOrd="0" presId="urn:microsoft.com/office/officeart/2005/8/layout/target2"/>
    <dgm:cxn modelId="{48D78685-5DDB-49BD-A982-7989E71E690F}" type="presParOf" srcId="{1F1C27B1-08F4-4CFD-9C11-581D07F1FAB4}" destId="{37516228-208A-43CC-9EC7-FBF51E7CE969}" srcOrd="1" destOrd="0" presId="urn:microsoft.com/office/officeart/2005/8/layout/target2"/>
    <dgm:cxn modelId="{07CA088B-E0D2-4F61-BC96-5C36696D7084}" type="presParOf" srcId="{695D9053-062B-4EC0-8E4C-847821C2971B}" destId="{74933482-A1ED-47C5-8F6D-41686F0367E9}" srcOrd="1" destOrd="0" presId="urn:microsoft.com/office/officeart/2005/8/layout/target2"/>
    <dgm:cxn modelId="{DD0CA816-2CC3-44D9-AAEC-D1380DC1F130}" type="presParOf" srcId="{74933482-A1ED-47C5-8F6D-41686F0367E9}" destId="{918A9287-EB21-4D5A-99C9-909C5E2E29B8}" srcOrd="0" destOrd="0" presId="urn:microsoft.com/office/officeart/2005/8/layout/target2"/>
    <dgm:cxn modelId="{7A89B928-DB58-43AA-B1D8-D3B4AB548348}" type="presParOf" srcId="{74933482-A1ED-47C5-8F6D-41686F0367E9}" destId="{A9127148-23DE-49DD-B228-686908CB0E01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D83FF-843C-4E59-906F-AF95CB3B3374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BC034E7E-D2F1-4AC4-941B-F5D7627AE322}">
      <dgm:prSet phldrT="[Текст]" custT="1"/>
      <dgm:spPr/>
      <dgm:t>
        <a:bodyPr/>
        <a:lstStyle/>
        <a:p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Запросы и потребности  </a:t>
          </a:r>
          <a:r>
            <a:rPr kumimoji="0" lang="ru-RU" sz="1600" b="1" i="0" u="none" strike="noStrike" cap="none" normalizeH="0" baseline="0" dirty="0" err="1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современ</a:t>
          </a: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</a:t>
          </a:r>
        </a:p>
        <a:p>
          <a:r>
            <a:rPr kumimoji="0" lang="ru-RU" sz="1600" b="1" i="0" u="none" strike="noStrike" cap="none" normalizeH="0" baseline="0" dirty="0" err="1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ного</a:t>
          </a: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российского общества</a:t>
          </a:r>
          <a:endParaRPr lang="ru-RU" sz="1600" b="1" dirty="0"/>
        </a:p>
      </dgm:t>
    </dgm:pt>
    <dgm:pt modelId="{ABC8C4DD-70A4-4210-B825-AF7AF53840AB}" type="parTrans" cxnId="{2098008E-ED68-42A4-8896-E8D8B17E86E0}">
      <dgm:prSet/>
      <dgm:spPr/>
      <dgm:t>
        <a:bodyPr/>
        <a:lstStyle/>
        <a:p>
          <a:endParaRPr lang="ru-RU"/>
        </a:p>
      </dgm:t>
    </dgm:pt>
    <dgm:pt modelId="{EA98E865-48EB-4DAA-866F-D15D7D05C36E}" type="sibTrans" cxnId="{2098008E-ED68-42A4-8896-E8D8B17E86E0}">
      <dgm:prSet/>
      <dgm:spPr/>
      <dgm:t>
        <a:bodyPr/>
        <a:lstStyle/>
        <a:p>
          <a:endParaRPr lang="ru-RU"/>
        </a:p>
      </dgm:t>
    </dgm:pt>
    <dgm:pt modelId="{911ECAAA-ED4C-42AF-929B-D2A76FFAF112}">
      <dgm:prSet phldrT="[Текст]" custT="1"/>
      <dgm:spPr/>
      <dgm:t>
        <a:bodyPr/>
        <a:lstStyle/>
        <a:p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Профилактикиа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правонарушений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несовершенно-летних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40A32310-34D6-4AE7-B238-FB43B6185622}" type="parTrans" cxnId="{C03F8CED-C922-488A-91A0-8D87CD3451EB}">
      <dgm:prSet/>
      <dgm:spPr/>
      <dgm:t>
        <a:bodyPr/>
        <a:lstStyle/>
        <a:p>
          <a:endParaRPr lang="ru-RU"/>
        </a:p>
      </dgm:t>
    </dgm:pt>
    <dgm:pt modelId="{6DAD1131-B664-41FE-8A27-D4522735685C}" type="sibTrans" cxnId="{C03F8CED-C922-488A-91A0-8D87CD3451EB}">
      <dgm:prSet/>
      <dgm:spPr/>
      <dgm:t>
        <a:bodyPr/>
        <a:lstStyle/>
        <a:p>
          <a:endParaRPr lang="ru-RU"/>
        </a:p>
      </dgm:t>
    </dgm:pt>
    <dgm:pt modelId="{30A42B56-F552-4D18-B3C9-40130FB0F5A0}">
      <dgm:prSet custT="1"/>
      <dgm:spPr/>
      <dgm:t>
        <a:bodyPr/>
        <a:lstStyle/>
        <a:p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Способст-вует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успешной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социализа-ции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подростков</a:t>
          </a:r>
          <a:endParaRPr lang="ru-RU" sz="1600" b="1" dirty="0"/>
        </a:p>
      </dgm:t>
    </dgm:pt>
    <dgm:pt modelId="{B0E58D71-E3A5-40E1-AFF1-54871E9DC139}" type="parTrans" cxnId="{2B7EC6EB-1EEE-4E30-817F-4469B39717C2}">
      <dgm:prSet/>
      <dgm:spPr/>
      <dgm:t>
        <a:bodyPr/>
        <a:lstStyle/>
        <a:p>
          <a:endParaRPr lang="ru-RU"/>
        </a:p>
      </dgm:t>
    </dgm:pt>
    <dgm:pt modelId="{FA4297A4-B768-4CDB-A43C-702576CE0577}" type="sibTrans" cxnId="{2B7EC6EB-1EEE-4E30-817F-4469B39717C2}">
      <dgm:prSet/>
      <dgm:spPr/>
      <dgm:t>
        <a:bodyPr/>
        <a:lstStyle/>
        <a:p>
          <a:endParaRPr lang="ru-RU"/>
        </a:p>
      </dgm:t>
    </dgm:pt>
    <dgm:pt modelId="{EDE9378B-3FE8-43B8-B4ED-04D5BAC09CC5}" type="pres">
      <dgm:prSet presAssocID="{A91D83FF-843C-4E59-906F-AF95CB3B3374}" presName="compositeShape" presStyleCnt="0">
        <dgm:presLayoutVars>
          <dgm:chMax val="7"/>
          <dgm:dir/>
          <dgm:resizeHandles val="exact"/>
        </dgm:presLayoutVars>
      </dgm:prSet>
      <dgm:spPr/>
    </dgm:pt>
    <dgm:pt modelId="{A8269929-5BCF-41BE-8FF3-7ACB07DA629B}" type="pres">
      <dgm:prSet presAssocID="{A91D83FF-843C-4E59-906F-AF95CB3B3374}" presName="wedge1" presStyleLbl="node1" presStyleIdx="0" presStyleCnt="3"/>
      <dgm:spPr/>
      <dgm:t>
        <a:bodyPr/>
        <a:lstStyle/>
        <a:p>
          <a:endParaRPr lang="ru-RU"/>
        </a:p>
      </dgm:t>
    </dgm:pt>
    <dgm:pt modelId="{39ADD249-0B1A-4977-8927-9E64193722EA}" type="pres">
      <dgm:prSet presAssocID="{A91D83FF-843C-4E59-906F-AF95CB3B3374}" presName="dummy1a" presStyleCnt="0"/>
      <dgm:spPr/>
    </dgm:pt>
    <dgm:pt modelId="{274FFEE4-A144-4810-9932-ADDFDDD80048}" type="pres">
      <dgm:prSet presAssocID="{A91D83FF-843C-4E59-906F-AF95CB3B3374}" presName="dummy1b" presStyleCnt="0"/>
      <dgm:spPr/>
    </dgm:pt>
    <dgm:pt modelId="{82000F81-E152-45A8-95D9-A6E6FEA5A1C6}" type="pres">
      <dgm:prSet presAssocID="{A91D83FF-843C-4E59-906F-AF95CB3B337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CA5B4-5EE5-42BA-A027-714F3C03F7F0}" type="pres">
      <dgm:prSet presAssocID="{A91D83FF-843C-4E59-906F-AF95CB3B3374}" presName="wedge2" presStyleLbl="node1" presStyleIdx="1" presStyleCnt="3"/>
      <dgm:spPr/>
      <dgm:t>
        <a:bodyPr/>
        <a:lstStyle/>
        <a:p>
          <a:endParaRPr lang="ru-RU"/>
        </a:p>
      </dgm:t>
    </dgm:pt>
    <dgm:pt modelId="{5E121C4C-9BF6-4DB2-A073-31C564B8E225}" type="pres">
      <dgm:prSet presAssocID="{A91D83FF-843C-4E59-906F-AF95CB3B3374}" presName="dummy2a" presStyleCnt="0"/>
      <dgm:spPr/>
    </dgm:pt>
    <dgm:pt modelId="{671B3EE8-EFB8-46E7-9DE5-98E80DEC2032}" type="pres">
      <dgm:prSet presAssocID="{A91D83FF-843C-4E59-906F-AF95CB3B3374}" presName="dummy2b" presStyleCnt="0"/>
      <dgm:spPr/>
    </dgm:pt>
    <dgm:pt modelId="{293CE87B-4D62-4FE9-A038-B4C645569530}" type="pres">
      <dgm:prSet presAssocID="{A91D83FF-843C-4E59-906F-AF95CB3B337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7EBBD-025B-4395-B96C-BA34081127BD}" type="pres">
      <dgm:prSet presAssocID="{A91D83FF-843C-4E59-906F-AF95CB3B3374}" presName="wedge3" presStyleLbl="node1" presStyleIdx="2" presStyleCnt="3"/>
      <dgm:spPr/>
      <dgm:t>
        <a:bodyPr/>
        <a:lstStyle/>
        <a:p>
          <a:endParaRPr lang="ru-RU"/>
        </a:p>
      </dgm:t>
    </dgm:pt>
    <dgm:pt modelId="{D626A89B-78CF-4AD5-B122-4AEA0879574C}" type="pres">
      <dgm:prSet presAssocID="{A91D83FF-843C-4E59-906F-AF95CB3B3374}" presName="dummy3a" presStyleCnt="0"/>
      <dgm:spPr/>
    </dgm:pt>
    <dgm:pt modelId="{A22FB0F1-F7D9-4907-AD31-CC5DF3605CEE}" type="pres">
      <dgm:prSet presAssocID="{A91D83FF-843C-4E59-906F-AF95CB3B3374}" presName="dummy3b" presStyleCnt="0"/>
      <dgm:spPr/>
    </dgm:pt>
    <dgm:pt modelId="{3FD64F00-6F4E-4BF8-9D8C-1C1487785CE0}" type="pres">
      <dgm:prSet presAssocID="{A91D83FF-843C-4E59-906F-AF95CB3B337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373CB-180B-4D65-8B9F-7BFA3039A819}" type="pres">
      <dgm:prSet presAssocID="{EA98E865-48EB-4DAA-866F-D15D7D05C36E}" presName="arrowWedge1" presStyleLbl="fgSibTrans2D1" presStyleIdx="0" presStyleCnt="3"/>
      <dgm:spPr/>
    </dgm:pt>
    <dgm:pt modelId="{79C4D55A-6DC4-4AD9-8DDE-6AE8402B9258}" type="pres">
      <dgm:prSet presAssocID="{6DAD1131-B664-41FE-8A27-D4522735685C}" presName="arrowWedge2" presStyleLbl="fgSibTrans2D1" presStyleIdx="1" presStyleCnt="3"/>
      <dgm:spPr/>
    </dgm:pt>
    <dgm:pt modelId="{C55609DB-DADC-4510-B06D-4E0EBCBD9ACE}" type="pres">
      <dgm:prSet presAssocID="{FA4297A4-B768-4CDB-A43C-702576CE0577}" presName="arrowWedge3" presStyleLbl="fgSibTrans2D1" presStyleIdx="2" presStyleCnt="3" custScaleX="99355"/>
      <dgm:spPr/>
    </dgm:pt>
  </dgm:ptLst>
  <dgm:cxnLst>
    <dgm:cxn modelId="{74D58E94-D1EC-4610-91A5-FF79F7AD0B94}" type="presOf" srcId="{30A42B56-F552-4D18-B3C9-40130FB0F5A0}" destId="{3FD64F00-6F4E-4BF8-9D8C-1C1487785CE0}" srcOrd="1" destOrd="0" presId="urn:microsoft.com/office/officeart/2005/8/layout/cycle8"/>
    <dgm:cxn modelId="{5EB29406-9AB4-48A1-8D84-9D327234AE02}" type="presOf" srcId="{30A42B56-F552-4D18-B3C9-40130FB0F5A0}" destId="{A7D7EBBD-025B-4395-B96C-BA34081127BD}" srcOrd="0" destOrd="0" presId="urn:microsoft.com/office/officeart/2005/8/layout/cycle8"/>
    <dgm:cxn modelId="{2B7EC6EB-1EEE-4E30-817F-4469B39717C2}" srcId="{A91D83FF-843C-4E59-906F-AF95CB3B3374}" destId="{30A42B56-F552-4D18-B3C9-40130FB0F5A0}" srcOrd="2" destOrd="0" parTransId="{B0E58D71-E3A5-40E1-AFF1-54871E9DC139}" sibTransId="{FA4297A4-B768-4CDB-A43C-702576CE0577}"/>
    <dgm:cxn modelId="{25F81EC3-7271-48D6-9FFA-A09CA53B697C}" type="presOf" srcId="{911ECAAA-ED4C-42AF-929B-D2A76FFAF112}" destId="{293CE87B-4D62-4FE9-A038-B4C645569530}" srcOrd="1" destOrd="0" presId="urn:microsoft.com/office/officeart/2005/8/layout/cycle8"/>
    <dgm:cxn modelId="{438C9F01-EE1C-4659-8CB6-D0F658232F79}" type="presOf" srcId="{BC034E7E-D2F1-4AC4-941B-F5D7627AE322}" destId="{82000F81-E152-45A8-95D9-A6E6FEA5A1C6}" srcOrd="1" destOrd="0" presId="urn:microsoft.com/office/officeart/2005/8/layout/cycle8"/>
    <dgm:cxn modelId="{C03F8CED-C922-488A-91A0-8D87CD3451EB}" srcId="{A91D83FF-843C-4E59-906F-AF95CB3B3374}" destId="{911ECAAA-ED4C-42AF-929B-D2A76FFAF112}" srcOrd="1" destOrd="0" parTransId="{40A32310-34D6-4AE7-B238-FB43B6185622}" sibTransId="{6DAD1131-B664-41FE-8A27-D4522735685C}"/>
    <dgm:cxn modelId="{8D080387-5FC4-41DD-ACAB-AEE9EEAA019F}" type="presOf" srcId="{A91D83FF-843C-4E59-906F-AF95CB3B3374}" destId="{EDE9378B-3FE8-43B8-B4ED-04D5BAC09CC5}" srcOrd="0" destOrd="0" presId="urn:microsoft.com/office/officeart/2005/8/layout/cycle8"/>
    <dgm:cxn modelId="{D752E38C-5BF6-4DD1-95BA-5FD5C0298F6E}" type="presOf" srcId="{BC034E7E-D2F1-4AC4-941B-F5D7627AE322}" destId="{A8269929-5BCF-41BE-8FF3-7ACB07DA629B}" srcOrd="0" destOrd="0" presId="urn:microsoft.com/office/officeart/2005/8/layout/cycle8"/>
    <dgm:cxn modelId="{2098008E-ED68-42A4-8896-E8D8B17E86E0}" srcId="{A91D83FF-843C-4E59-906F-AF95CB3B3374}" destId="{BC034E7E-D2F1-4AC4-941B-F5D7627AE322}" srcOrd="0" destOrd="0" parTransId="{ABC8C4DD-70A4-4210-B825-AF7AF53840AB}" sibTransId="{EA98E865-48EB-4DAA-866F-D15D7D05C36E}"/>
    <dgm:cxn modelId="{EFF1C70C-0E21-4220-AF45-4AD0856F188C}" type="presOf" srcId="{911ECAAA-ED4C-42AF-929B-D2A76FFAF112}" destId="{0EACA5B4-5EE5-42BA-A027-714F3C03F7F0}" srcOrd="0" destOrd="0" presId="urn:microsoft.com/office/officeart/2005/8/layout/cycle8"/>
    <dgm:cxn modelId="{26BBB37D-F98D-407E-A76E-950596A6320C}" type="presParOf" srcId="{EDE9378B-3FE8-43B8-B4ED-04D5BAC09CC5}" destId="{A8269929-5BCF-41BE-8FF3-7ACB07DA629B}" srcOrd="0" destOrd="0" presId="urn:microsoft.com/office/officeart/2005/8/layout/cycle8"/>
    <dgm:cxn modelId="{42D1FF9B-8532-4C95-BEAC-C1A7127815AA}" type="presParOf" srcId="{EDE9378B-3FE8-43B8-B4ED-04D5BAC09CC5}" destId="{39ADD249-0B1A-4977-8927-9E64193722EA}" srcOrd="1" destOrd="0" presId="urn:microsoft.com/office/officeart/2005/8/layout/cycle8"/>
    <dgm:cxn modelId="{CE2AAF39-0FD3-49FE-AE5F-B7F8F5EEF307}" type="presParOf" srcId="{EDE9378B-3FE8-43B8-B4ED-04D5BAC09CC5}" destId="{274FFEE4-A144-4810-9932-ADDFDDD80048}" srcOrd="2" destOrd="0" presId="urn:microsoft.com/office/officeart/2005/8/layout/cycle8"/>
    <dgm:cxn modelId="{BC614E7D-B309-4FEF-A315-4A0657D775BD}" type="presParOf" srcId="{EDE9378B-3FE8-43B8-B4ED-04D5BAC09CC5}" destId="{82000F81-E152-45A8-95D9-A6E6FEA5A1C6}" srcOrd="3" destOrd="0" presId="urn:microsoft.com/office/officeart/2005/8/layout/cycle8"/>
    <dgm:cxn modelId="{A77C96E3-60C8-47E9-BC00-4094989B5E83}" type="presParOf" srcId="{EDE9378B-3FE8-43B8-B4ED-04D5BAC09CC5}" destId="{0EACA5B4-5EE5-42BA-A027-714F3C03F7F0}" srcOrd="4" destOrd="0" presId="urn:microsoft.com/office/officeart/2005/8/layout/cycle8"/>
    <dgm:cxn modelId="{59030E51-1C72-4550-A5ED-8884A1A3A42D}" type="presParOf" srcId="{EDE9378B-3FE8-43B8-B4ED-04D5BAC09CC5}" destId="{5E121C4C-9BF6-4DB2-A073-31C564B8E225}" srcOrd="5" destOrd="0" presId="urn:microsoft.com/office/officeart/2005/8/layout/cycle8"/>
    <dgm:cxn modelId="{471A0B77-8772-4770-84B8-CE323BAB0669}" type="presParOf" srcId="{EDE9378B-3FE8-43B8-B4ED-04D5BAC09CC5}" destId="{671B3EE8-EFB8-46E7-9DE5-98E80DEC2032}" srcOrd="6" destOrd="0" presId="urn:microsoft.com/office/officeart/2005/8/layout/cycle8"/>
    <dgm:cxn modelId="{D4C2E9DE-4146-4803-A9C6-A0F079E26869}" type="presParOf" srcId="{EDE9378B-3FE8-43B8-B4ED-04D5BAC09CC5}" destId="{293CE87B-4D62-4FE9-A038-B4C645569530}" srcOrd="7" destOrd="0" presId="urn:microsoft.com/office/officeart/2005/8/layout/cycle8"/>
    <dgm:cxn modelId="{D2D6099C-717C-45CD-BCAF-C74DB4D1D37B}" type="presParOf" srcId="{EDE9378B-3FE8-43B8-B4ED-04D5BAC09CC5}" destId="{A7D7EBBD-025B-4395-B96C-BA34081127BD}" srcOrd="8" destOrd="0" presId="urn:microsoft.com/office/officeart/2005/8/layout/cycle8"/>
    <dgm:cxn modelId="{229FFA42-0754-4D41-A69C-5BDB1C8A4A17}" type="presParOf" srcId="{EDE9378B-3FE8-43B8-B4ED-04D5BAC09CC5}" destId="{D626A89B-78CF-4AD5-B122-4AEA0879574C}" srcOrd="9" destOrd="0" presId="urn:microsoft.com/office/officeart/2005/8/layout/cycle8"/>
    <dgm:cxn modelId="{38419FB1-49A2-477E-B259-8E40314EF23E}" type="presParOf" srcId="{EDE9378B-3FE8-43B8-B4ED-04D5BAC09CC5}" destId="{A22FB0F1-F7D9-4907-AD31-CC5DF3605CEE}" srcOrd="10" destOrd="0" presId="urn:microsoft.com/office/officeart/2005/8/layout/cycle8"/>
    <dgm:cxn modelId="{653E6B54-28A8-4CBA-A099-9B03E8B9DE58}" type="presParOf" srcId="{EDE9378B-3FE8-43B8-B4ED-04D5BAC09CC5}" destId="{3FD64F00-6F4E-4BF8-9D8C-1C1487785CE0}" srcOrd="11" destOrd="0" presId="urn:microsoft.com/office/officeart/2005/8/layout/cycle8"/>
    <dgm:cxn modelId="{7EC714D3-E127-4127-BA2F-11DCE23A0123}" type="presParOf" srcId="{EDE9378B-3FE8-43B8-B4ED-04D5BAC09CC5}" destId="{F64373CB-180B-4D65-8B9F-7BFA3039A819}" srcOrd="12" destOrd="0" presId="urn:microsoft.com/office/officeart/2005/8/layout/cycle8"/>
    <dgm:cxn modelId="{FCBD5D90-F0CD-414F-BE2D-30C37BE92D93}" type="presParOf" srcId="{EDE9378B-3FE8-43B8-B4ED-04D5BAC09CC5}" destId="{79C4D55A-6DC4-4AD9-8DDE-6AE8402B9258}" srcOrd="13" destOrd="0" presId="urn:microsoft.com/office/officeart/2005/8/layout/cycle8"/>
    <dgm:cxn modelId="{5A84FFE2-5D10-4F16-A6DF-331327685559}" type="presParOf" srcId="{EDE9378B-3FE8-43B8-B4ED-04D5BAC09CC5}" destId="{C55609DB-DADC-4510-B06D-4E0EBCBD9AC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5F1B82-9F74-495D-B6C1-0281B2C9FE1F}" type="doc">
      <dgm:prSet loTypeId="urn:microsoft.com/office/officeart/2005/8/layout/vList6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5776E2-5F16-4284-966A-7EFFBD575D29}">
      <dgm:prSet phldrT="[Текст]"/>
      <dgm:spPr/>
      <dgm:t>
        <a:bodyPr/>
        <a:lstStyle/>
        <a:p>
          <a:r>
            <a:rPr lang="ru-RU" dirty="0" smtClean="0"/>
            <a:t>Исследовательское</a:t>
          </a:r>
          <a:endParaRPr lang="ru-RU" dirty="0"/>
        </a:p>
      </dgm:t>
    </dgm:pt>
    <dgm:pt modelId="{F9E8C5F8-247C-4FFA-AB80-F1D6AA35F4B6}" type="parTrans" cxnId="{F7FF32C9-EEC4-446F-AFED-7FDCD6499639}">
      <dgm:prSet/>
      <dgm:spPr/>
      <dgm:t>
        <a:bodyPr/>
        <a:lstStyle/>
        <a:p>
          <a:endParaRPr lang="ru-RU"/>
        </a:p>
      </dgm:t>
    </dgm:pt>
    <dgm:pt modelId="{5F4E914A-4A58-44DC-8C70-8DF56C51E10C}" type="sibTrans" cxnId="{F7FF32C9-EEC4-446F-AFED-7FDCD6499639}">
      <dgm:prSet/>
      <dgm:spPr/>
      <dgm:t>
        <a:bodyPr/>
        <a:lstStyle/>
        <a:p>
          <a:endParaRPr lang="ru-RU"/>
        </a:p>
      </dgm:t>
    </dgm:pt>
    <dgm:pt modelId="{CD8B1631-0B42-418E-9518-44158214E140}">
      <dgm:prSet phldrT="[Текст]"/>
      <dgm:spPr/>
      <dgm:t>
        <a:bodyPr/>
        <a:lstStyle/>
        <a:p>
          <a:r>
            <a:rPr lang="ru-RU" dirty="0" smtClean="0"/>
            <a:t>« Дисциплина и порядок»</a:t>
          </a:r>
          <a:endParaRPr lang="ru-RU" dirty="0"/>
        </a:p>
      </dgm:t>
    </dgm:pt>
    <dgm:pt modelId="{DE218031-F643-47E1-94C4-CCABE7CB7A0E}" type="parTrans" cxnId="{75E59263-27F8-4AD1-B236-6C84D6F75A28}">
      <dgm:prSet/>
      <dgm:spPr/>
      <dgm:t>
        <a:bodyPr/>
        <a:lstStyle/>
        <a:p>
          <a:endParaRPr lang="ru-RU"/>
        </a:p>
      </dgm:t>
    </dgm:pt>
    <dgm:pt modelId="{9FB160AA-AC04-4D53-81C8-81AE7DF1E420}" type="sibTrans" cxnId="{75E59263-27F8-4AD1-B236-6C84D6F75A28}">
      <dgm:prSet/>
      <dgm:spPr/>
      <dgm:t>
        <a:bodyPr/>
        <a:lstStyle/>
        <a:p>
          <a:endParaRPr lang="ru-RU"/>
        </a:p>
      </dgm:t>
    </dgm:pt>
    <dgm:pt modelId="{0F0C4BEA-6A52-4844-9F53-7E8830E91078}">
      <dgm:prSet phldrT="[Текст]"/>
      <dgm:spPr/>
      <dgm:t>
        <a:bodyPr/>
        <a:lstStyle/>
        <a:p>
          <a:r>
            <a:rPr lang="ru-RU" dirty="0" smtClean="0"/>
            <a:t>Лекционное</a:t>
          </a:r>
          <a:endParaRPr lang="ru-RU" dirty="0"/>
        </a:p>
      </dgm:t>
    </dgm:pt>
    <dgm:pt modelId="{9577C4DC-BC6F-427C-94DB-C4B3F6642159}" type="parTrans" cxnId="{06E241F7-7D75-4AD9-B685-391C8D46126C}">
      <dgm:prSet/>
      <dgm:spPr/>
      <dgm:t>
        <a:bodyPr/>
        <a:lstStyle/>
        <a:p>
          <a:endParaRPr lang="ru-RU"/>
        </a:p>
      </dgm:t>
    </dgm:pt>
    <dgm:pt modelId="{65A2F397-9889-4CA2-8284-580BCE02983E}" type="sibTrans" cxnId="{06E241F7-7D75-4AD9-B685-391C8D46126C}">
      <dgm:prSet/>
      <dgm:spPr/>
      <dgm:t>
        <a:bodyPr/>
        <a:lstStyle/>
        <a:p>
          <a:endParaRPr lang="ru-RU"/>
        </a:p>
      </dgm:t>
    </dgm:pt>
    <dgm:pt modelId="{17A74BD4-5EFC-4E29-B632-3281404A18BE}">
      <dgm:prSet phldrT="[Текст]"/>
      <dgm:spPr/>
      <dgm:t>
        <a:bodyPr/>
        <a:lstStyle/>
        <a:p>
          <a:r>
            <a:rPr lang="ru-RU" dirty="0" smtClean="0"/>
            <a:t>Библиографическое</a:t>
          </a:r>
          <a:endParaRPr lang="ru-RU" dirty="0"/>
        </a:p>
      </dgm:t>
    </dgm:pt>
    <dgm:pt modelId="{FAF9F014-F451-4A53-9F39-848517BA6A4D}" type="parTrans" cxnId="{C45ACB3C-4079-48F0-A916-9EDC2061185C}">
      <dgm:prSet/>
      <dgm:spPr/>
      <dgm:t>
        <a:bodyPr/>
        <a:lstStyle/>
        <a:p>
          <a:endParaRPr lang="ru-RU"/>
        </a:p>
      </dgm:t>
    </dgm:pt>
    <dgm:pt modelId="{5D63E367-8E76-4A2C-9025-C9A2DDDF318A}" type="sibTrans" cxnId="{C45ACB3C-4079-48F0-A916-9EDC2061185C}">
      <dgm:prSet/>
      <dgm:spPr/>
      <dgm:t>
        <a:bodyPr/>
        <a:lstStyle/>
        <a:p>
          <a:endParaRPr lang="ru-RU"/>
        </a:p>
      </dgm:t>
    </dgm:pt>
    <dgm:pt modelId="{2F5830EF-5760-4C82-A996-CE9E5697A5D3}">
      <dgm:prSet phldrT="[Текст]"/>
      <dgm:spPr/>
      <dgm:t>
        <a:bodyPr/>
        <a:lstStyle/>
        <a:p>
          <a:r>
            <a:rPr lang="ru-RU" dirty="0" smtClean="0"/>
            <a:t>Работа с трудными подростками</a:t>
          </a:r>
          <a:endParaRPr lang="ru-RU" dirty="0"/>
        </a:p>
      </dgm:t>
    </dgm:pt>
    <dgm:pt modelId="{670C9CAA-9C56-46B4-9742-A8E8DEBEDCD6}" type="parTrans" cxnId="{EB036263-5E97-4EAD-94E2-A495169CA500}">
      <dgm:prSet/>
      <dgm:spPr/>
      <dgm:t>
        <a:bodyPr/>
        <a:lstStyle/>
        <a:p>
          <a:endParaRPr lang="ru-RU"/>
        </a:p>
      </dgm:t>
    </dgm:pt>
    <dgm:pt modelId="{36DE01B5-8455-4D41-A9D8-433ED5EAAF78}" type="sibTrans" cxnId="{EB036263-5E97-4EAD-94E2-A495169CA500}">
      <dgm:prSet/>
      <dgm:spPr/>
      <dgm:t>
        <a:bodyPr/>
        <a:lstStyle/>
        <a:p>
          <a:endParaRPr lang="ru-RU"/>
        </a:p>
      </dgm:t>
    </dgm:pt>
    <dgm:pt modelId="{B34C7658-22B1-45D1-AE62-20E4B7633C54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оказание юридической помощи подросткам, находящимся в трудной жизненной ситуации.</a:t>
          </a:r>
          <a:endParaRPr lang="ru-RU" dirty="0"/>
        </a:p>
      </dgm:t>
    </dgm:pt>
    <dgm:pt modelId="{FA994ED9-24FA-43F3-9865-A0E11A6F7FA8}" type="parTrans" cxnId="{2405FEDA-9C87-4E5B-B9A8-C1765DC1E21A}">
      <dgm:prSet/>
      <dgm:spPr/>
      <dgm:t>
        <a:bodyPr/>
        <a:lstStyle/>
        <a:p>
          <a:endParaRPr lang="ru-RU"/>
        </a:p>
      </dgm:t>
    </dgm:pt>
    <dgm:pt modelId="{F2954FBE-41D2-46BF-80FC-2B90336D055B}" type="sibTrans" cxnId="{2405FEDA-9C87-4E5B-B9A8-C1765DC1E21A}">
      <dgm:prSet/>
      <dgm:spPr/>
      <dgm:t>
        <a:bodyPr/>
        <a:lstStyle/>
        <a:p>
          <a:endParaRPr lang="ru-RU"/>
        </a:p>
      </dgm:t>
    </dgm:pt>
    <dgm:pt modelId="{70277D12-4166-45F0-99F7-FA17E0218A64}">
      <dgm:prSet phldrT="[Текст]"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«Служба спасения» </a:t>
          </a:r>
          <a:endParaRPr lang="ru-RU" dirty="0"/>
        </a:p>
      </dgm:t>
    </dgm:pt>
    <dgm:pt modelId="{09A2DB48-E469-4872-919B-EDE107631322}" type="sibTrans" cxnId="{352C0D87-39CA-4D0E-B1E7-EF457BFC6B52}">
      <dgm:prSet/>
      <dgm:spPr/>
      <dgm:t>
        <a:bodyPr/>
        <a:lstStyle/>
        <a:p>
          <a:endParaRPr lang="ru-RU"/>
        </a:p>
      </dgm:t>
    </dgm:pt>
    <dgm:pt modelId="{8765081F-C759-4176-937E-A377DF22DFDD}" type="parTrans" cxnId="{352C0D87-39CA-4D0E-B1E7-EF457BFC6B52}">
      <dgm:prSet/>
      <dgm:spPr/>
      <dgm:t>
        <a:bodyPr/>
        <a:lstStyle/>
        <a:p>
          <a:endParaRPr lang="ru-RU"/>
        </a:p>
      </dgm:t>
    </dgm:pt>
    <dgm:pt modelId="{BEF97EF5-61A8-4C92-9ADB-F6950387028D}">
      <dgm:prSet/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Редакционное </a:t>
          </a:r>
          <a:endParaRPr lang="ru-RU" dirty="0"/>
        </a:p>
      </dgm:t>
    </dgm:pt>
    <dgm:pt modelId="{FB146EAC-8BF6-4708-8E4E-ADA73CDB6B31}" type="parTrans" cxnId="{604139D5-624F-4866-97D1-696FC85DDAD6}">
      <dgm:prSet/>
      <dgm:spPr/>
      <dgm:t>
        <a:bodyPr/>
        <a:lstStyle/>
        <a:p>
          <a:endParaRPr lang="ru-RU"/>
        </a:p>
      </dgm:t>
    </dgm:pt>
    <dgm:pt modelId="{8067F4FF-71FC-4F33-A0FB-A3B696D4F4F4}" type="sibTrans" cxnId="{604139D5-624F-4866-97D1-696FC85DDAD6}">
      <dgm:prSet/>
      <dgm:spPr/>
      <dgm:t>
        <a:bodyPr/>
        <a:lstStyle/>
        <a:p>
          <a:endParaRPr lang="ru-RU"/>
        </a:p>
      </dgm:t>
    </dgm:pt>
    <dgm:pt modelId="{D775F22D-305A-4E38-8049-2563B4D1AE7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выпуск правовой газеты  « Подросток и закон» </a:t>
          </a:r>
          <a:endParaRPr lang="ru-RU" smtClean="0"/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95B9455B-134A-4532-B670-B8C5A5706A85}" type="parTrans" cxnId="{BA69F59C-B5BB-43C1-BF80-42C6B51291DE}">
      <dgm:prSet/>
      <dgm:spPr/>
      <dgm:t>
        <a:bodyPr/>
        <a:lstStyle/>
        <a:p>
          <a:endParaRPr lang="ru-RU"/>
        </a:p>
      </dgm:t>
    </dgm:pt>
    <dgm:pt modelId="{95C67668-1AFB-4970-9A4E-B7042ACC6ED8}" type="sibTrans" cxnId="{BA69F59C-B5BB-43C1-BF80-42C6B51291DE}">
      <dgm:prSet/>
      <dgm:spPr/>
      <dgm:t>
        <a:bodyPr/>
        <a:lstStyle/>
        <a:p>
          <a:endParaRPr lang="ru-RU"/>
        </a:p>
      </dgm:t>
    </dgm:pt>
    <dgm:pt modelId="{4C5984BE-8FBF-4EFF-8147-3D86647F7C8C}">
      <dgm:prSet/>
      <dgm:spPr/>
      <dgm:t>
        <a:bodyPr/>
        <a:lstStyle/>
        <a:p>
          <a:r>
            <a:rPr lang="ru-RU" dirty="0" smtClean="0"/>
            <a:t> проведение рейдов по соблюдению правил поведения, Устава школы</a:t>
          </a:r>
          <a:endParaRPr lang="ru-RU" dirty="0"/>
        </a:p>
      </dgm:t>
    </dgm:pt>
    <dgm:pt modelId="{75B6302D-E7BE-49A8-8941-9EC071E381DE}" type="sibTrans" cxnId="{4BA3398D-2D72-4390-BD9B-47E60813C875}">
      <dgm:prSet/>
      <dgm:spPr/>
      <dgm:t>
        <a:bodyPr/>
        <a:lstStyle/>
        <a:p>
          <a:endParaRPr lang="ru-RU"/>
        </a:p>
      </dgm:t>
    </dgm:pt>
    <dgm:pt modelId="{2D92EDD2-1D07-4E9B-BDF5-BE84C6789CA3}" type="parTrans" cxnId="{4BA3398D-2D72-4390-BD9B-47E60813C875}">
      <dgm:prSet/>
      <dgm:spPr/>
      <dgm:t>
        <a:bodyPr/>
        <a:lstStyle/>
        <a:p>
          <a:endParaRPr lang="ru-RU"/>
        </a:p>
      </dgm:t>
    </dgm:pt>
    <dgm:pt modelId="{9EF0DD9A-208A-4DE0-9FD6-0650B0529DC6}">
      <dgm:prSet/>
      <dgm:spPr/>
      <dgm:t>
        <a:bodyPr/>
        <a:lstStyle/>
        <a:p>
          <a:r>
            <a:rPr lang="ru-RU" dirty="0" smtClean="0"/>
            <a:t> контроль за поведение подростков состоящих на учете в ПДН, ВШУ</a:t>
          </a:r>
          <a:endParaRPr lang="ru-RU" dirty="0"/>
        </a:p>
      </dgm:t>
    </dgm:pt>
    <dgm:pt modelId="{14D2DF93-913B-4079-9E4F-AECFDFCCF582}" type="parTrans" cxnId="{A38BF089-9002-47AD-A326-8A96AC9CB47D}">
      <dgm:prSet/>
      <dgm:spPr/>
      <dgm:t>
        <a:bodyPr/>
        <a:lstStyle/>
        <a:p>
          <a:endParaRPr lang="ru-RU"/>
        </a:p>
      </dgm:t>
    </dgm:pt>
    <dgm:pt modelId="{D2F08E8E-8FFA-41C5-AA05-36FF664944F7}" type="sibTrans" cxnId="{A38BF089-9002-47AD-A326-8A96AC9CB47D}">
      <dgm:prSet/>
      <dgm:spPr/>
      <dgm:t>
        <a:bodyPr/>
        <a:lstStyle/>
        <a:p>
          <a:endParaRPr lang="ru-RU"/>
        </a:p>
      </dgm:t>
    </dgm:pt>
    <dgm:pt modelId="{F2F8E956-5049-4129-B6F3-5E92788F04F4}">
      <dgm:prSet/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пропаганда среди школьников научно-популярной литературы по праву </a:t>
          </a:r>
          <a:endParaRPr lang="ru-RU" dirty="0"/>
        </a:p>
      </dgm:t>
    </dgm:pt>
    <dgm:pt modelId="{DD8A5FA1-0C1F-453E-81F2-583FA5A18130}" type="parTrans" cxnId="{3A2A0B15-C81D-4558-8ED7-2C21799FC702}">
      <dgm:prSet/>
      <dgm:spPr/>
      <dgm:t>
        <a:bodyPr/>
        <a:lstStyle/>
        <a:p>
          <a:endParaRPr lang="ru-RU"/>
        </a:p>
      </dgm:t>
    </dgm:pt>
    <dgm:pt modelId="{B8D40417-022C-4654-98BB-857815F9FE91}" type="sibTrans" cxnId="{3A2A0B15-C81D-4558-8ED7-2C21799FC702}">
      <dgm:prSet/>
      <dgm:spPr/>
      <dgm:t>
        <a:bodyPr/>
        <a:lstStyle/>
        <a:p>
          <a:endParaRPr lang="ru-RU"/>
        </a:p>
      </dgm:t>
    </dgm:pt>
    <dgm:pt modelId="{38CA0932-94E5-4A07-B3C8-28165242AD0A}">
      <dgm:prSet/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пропаганда идей Конституции РФ и российских законов</a:t>
          </a:r>
          <a:endParaRPr lang="ru-RU" dirty="0"/>
        </a:p>
      </dgm:t>
    </dgm:pt>
    <dgm:pt modelId="{F11D42BD-79C0-464F-ABEF-A8E562E737C9}" type="parTrans" cxnId="{908B0B88-A2C5-4C07-907A-73228968D558}">
      <dgm:prSet/>
      <dgm:spPr/>
      <dgm:t>
        <a:bodyPr/>
        <a:lstStyle/>
        <a:p>
          <a:endParaRPr lang="ru-RU"/>
        </a:p>
      </dgm:t>
    </dgm:pt>
    <dgm:pt modelId="{A09B0985-1133-42A6-A84D-5280DB06D95C}" type="sibTrans" cxnId="{908B0B88-A2C5-4C07-907A-73228968D558}">
      <dgm:prSet/>
      <dgm:spPr/>
      <dgm:t>
        <a:bodyPr/>
        <a:lstStyle/>
        <a:p>
          <a:endParaRPr lang="ru-RU"/>
        </a:p>
      </dgm:t>
    </dgm:pt>
    <dgm:pt modelId="{87333719-671A-43AD-AB12-F305CD199151}">
      <dgm:prSet/>
      <dgm:spPr/>
      <dgm:t>
        <a:bodyPr/>
        <a:lstStyle/>
        <a:p>
          <a:endParaRPr lang="ru-RU" sz="700" dirty="0"/>
        </a:p>
      </dgm:t>
    </dgm:pt>
    <dgm:pt modelId="{CE6A343F-A4D2-433B-A384-CC99F28AC548}" type="parTrans" cxnId="{C9DAB742-3E1C-4C67-8524-60BE20466470}">
      <dgm:prSet/>
      <dgm:spPr/>
      <dgm:t>
        <a:bodyPr/>
        <a:lstStyle/>
        <a:p>
          <a:endParaRPr lang="ru-RU"/>
        </a:p>
      </dgm:t>
    </dgm:pt>
    <dgm:pt modelId="{8D547779-77EF-4782-9D8D-8EA678E50038}" type="sibTrans" cxnId="{C9DAB742-3E1C-4C67-8524-60BE20466470}">
      <dgm:prSet/>
      <dgm:spPr/>
      <dgm:t>
        <a:bodyPr/>
        <a:lstStyle/>
        <a:p>
          <a:endParaRPr lang="ru-RU"/>
        </a:p>
      </dgm:t>
    </dgm:pt>
    <dgm:pt modelId="{445EF34B-6103-4AC5-83C8-B24287D87457}">
      <dgm:prSet custT="1"/>
      <dgm:spPr/>
      <dgm:t>
        <a:bodyPr/>
        <a:lstStyle/>
        <a:p>
          <a:r>
            <a:rPr kumimoji="0" lang="ru-RU" sz="12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углубление знаний учащихся по праву(написание научно-исследовательских работ, участие в   олимпиадах)</a:t>
          </a:r>
          <a:endParaRPr lang="ru-RU" sz="1200" dirty="0"/>
        </a:p>
      </dgm:t>
    </dgm:pt>
    <dgm:pt modelId="{386B8ED7-2325-4426-AB4D-BD6AE7A19C1E}" type="parTrans" cxnId="{1AF75E4F-2491-434A-AC38-868D374E4270}">
      <dgm:prSet/>
      <dgm:spPr/>
      <dgm:t>
        <a:bodyPr/>
        <a:lstStyle/>
        <a:p>
          <a:endParaRPr lang="ru-RU"/>
        </a:p>
      </dgm:t>
    </dgm:pt>
    <dgm:pt modelId="{F47AE079-B296-4DC2-9856-6C9FE24B343C}" type="sibTrans" cxnId="{1AF75E4F-2491-434A-AC38-868D374E4270}">
      <dgm:prSet/>
      <dgm:spPr/>
      <dgm:t>
        <a:bodyPr/>
        <a:lstStyle/>
        <a:p>
          <a:endParaRPr lang="ru-RU"/>
        </a:p>
      </dgm:t>
    </dgm:pt>
    <dgm:pt modelId="{8C9D525C-A474-4746-92EB-460D6C437C90}" type="pres">
      <dgm:prSet presAssocID="{4D5F1B82-9F74-495D-B6C1-0281B2C9FE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D2CCCE-ED6D-4745-84B3-EC6A6C8BAD1F}" type="pres">
      <dgm:prSet presAssocID="{185776E2-5F16-4284-966A-7EFFBD575D29}" presName="linNode" presStyleCnt="0"/>
      <dgm:spPr/>
    </dgm:pt>
    <dgm:pt modelId="{1AB8BB27-CC25-49D5-ABF3-72C13CF5B6F8}" type="pres">
      <dgm:prSet presAssocID="{185776E2-5F16-4284-966A-7EFFBD575D29}" presName="parentShp" presStyleLbl="node1" presStyleIdx="0" presStyleCnt="7" custLinFactNeighborX="-652" custLinFactNeighborY="-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61089-2B29-49E7-95FA-0CB6E087A2D7}" type="pres">
      <dgm:prSet presAssocID="{185776E2-5F16-4284-966A-7EFFBD575D29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E2F65-E70E-48C5-A108-D11E757915BF}" type="pres">
      <dgm:prSet presAssocID="{5F4E914A-4A58-44DC-8C70-8DF56C51E10C}" presName="spacing" presStyleCnt="0"/>
      <dgm:spPr/>
    </dgm:pt>
    <dgm:pt modelId="{53B9AFB2-E0F0-4552-A0C8-31EF21D7EDEC}" type="pres">
      <dgm:prSet presAssocID="{0F0C4BEA-6A52-4844-9F53-7E8830E91078}" presName="linNode" presStyleCnt="0"/>
      <dgm:spPr/>
    </dgm:pt>
    <dgm:pt modelId="{EA1AFD64-ADED-4612-93C8-56FD6633BA41}" type="pres">
      <dgm:prSet presAssocID="{0F0C4BEA-6A52-4844-9F53-7E8830E91078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16CD0-9A59-42AD-80C6-66F6B5F932B1}" type="pres">
      <dgm:prSet presAssocID="{0F0C4BEA-6A52-4844-9F53-7E8830E91078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2FA09-024E-4EC7-8D0B-3237E4AC6914}" type="pres">
      <dgm:prSet presAssocID="{65A2F397-9889-4CA2-8284-580BCE02983E}" presName="spacing" presStyleCnt="0"/>
      <dgm:spPr/>
    </dgm:pt>
    <dgm:pt modelId="{1E431204-D2D2-4E1B-9AEE-55F4FD685CF9}" type="pres">
      <dgm:prSet presAssocID="{17A74BD4-5EFC-4E29-B632-3281404A18BE}" presName="linNode" presStyleCnt="0"/>
      <dgm:spPr/>
    </dgm:pt>
    <dgm:pt modelId="{45D9A834-1863-48B9-A9A7-078020F92763}" type="pres">
      <dgm:prSet presAssocID="{17A74BD4-5EFC-4E29-B632-3281404A18BE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AE0CE-23DD-4153-B7E4-937779FD0BE6}" type="pres">
      <dgm:prSet presAssocID="{17A74BD4-5EFC-4E29-B632-3281404A18BE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DCFB1-ACFE-4B84-94F4-103A59DFB12D}" type="pres">
      <dgm:prSet presAssocID="{5D63E367-8E76-4A2C-9025-C9A2DDDF318A}" presName="spacing" presStyleCnt="0"/>
      <dgm:spPr/>
    </dgm:pt>
    <dgm:pt modelId="{0C9ECC26-BADF-4E58-8968-0E1339BB6F88}" type="pres">
      <dgm:prSet presAssocID="{2F5830EF-5760-4C82-A996-CE9E5697A5D3}" presName="linNode" presStyleCnt="0"/>
      <dgm:spPr/>
    </dgm:pt>
    <dgm:pt modelId="{0E062EAB-7404-43A5-998C-80FED2CA80DE}" type="pres">
      <dgm:prSet presAssocID="{2F5830EF-5760-4C82-A996-CE9E5697A5D3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0094F-A52C-40BD-8CEA-8436B1FC7109}" type="pres">
      <dgm:prSet presAssocID="{2F5830EF-5760-4C82-A996-CE9E5697A5D3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022D3-53C5-41C9-8C61-711ED6458089}" type="pres">
      <dgm:prSet presAssocID="{36DE01B5-8455-4D41-A9D8-433ED5EAAF78}" presName="spacing" presStyleCnt="0"/>
      <dgm:spPr/>
    </dgm:pt>
    <dgm:pt modelId="{C7A5E348-18B4-4BC4-9703-FD243809D4F7}" type="pres">
      <dgm:prSet presAssocID="{CD8B1631-0B42-418E-9518-44158214E140}" presName="linNode" presStyleCnt="0"/>
      <dgm:spPr/>
    </dgm:pt>
    <dgm:pt modelId="{AA90B022-0CBE-4573-B532-EB71172E84C5}" type="pres">
      <dgm:prSet presAssocID="{CD8B1631-0B42-418E-9518-44158214E140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12AC4-54A1-47D0-92D3-690338AD154C}" type="pres">
      <dgm:prSet presAssocID="{CD8B1631-0B42-418E-9518-44158214E140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D5680-4266-413A-A7E4-1E590CA614A8}" type="pres">
      <dgm:prSet presAssocID="{9FB160AA-AC04-4D53-81C8-81AE7DF1E420}" presName="spacing" presStyleCnt="0"/>
      <dgm:spPr/>
    </dgm:pt>
    <dgm:pt modelId="{DEA0A3B4-46DB-4034-B7C8-539134462CF0}" type="pres">
      <dgm:prSet presAssocID="{BEF97EF5-61A8-4C92-9ADB-F6950387028D}" presName="linNode" presStyleCnt="0"/>
      <dgm:spPr/>
    </dgm:pt>
    <dgm:pt modelId="{69F6890F-EDE3-4C3E-B430-CD6E37DDA97D}" type="pres">
      <dgm:prSet presAssocID="{BEF97EF5-61A8-4C92-9ADB-F6950387028D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B2B95-FD06-4819-AB1E-62C68BD6F0C7}" type="pres">
      <dgm:prSet presAssocID="{BEF97EF5-61A8-4C92-9ADB-F6950387028D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9AB7F-C0E6-41CE-B242-722091BACFF3}" type="pres">
      <dgm:prSet presAssocID="{8067F4FF-71FC-4F33-A0FB-A3B696D4F4F4}" presName="spacing" presStyleCnt="0"/>
      <dgm:spPr/>
    </dgm:pt>
    <dgm:pt modelId="{E7533EAE-0228-46EB-87FB-38CFDAAE65D7}" type="pres">
      <dgm:prSet presAssocID="{70277D12-4166-45F0-99F7-FA17E0218A64}" presName="linNode" presStyleCnt="0"/>
      <dgm:spPr/>
    </dgm:pt>
    <dgm:pt modelId="{4FABC05A-C6C6-42F2-A490-25DFCBC578BF}" type="pres">
      <dgm:prSet presAssocID="{70277D12-4166-45F0-99F7-FA17E0218A64}" presName="parentShp" presStyleLbl="node1" presStyleIdx="6" presStyleCnt="7" custLinFactNeighborX="-652" custLinFactNeighborY="1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C6F87-1C44-473D-BD14-06C277D54B6B}" type="pres">
      <dgm:prSet presAssocID="{70277D12-4166-45F0-99F7-FA17E0218A64}" presName="childShp" presStyleLbl="bgAccFollowNode1" presStyleIdx="6" presStyleCnt="7" custLinFactNeighborX="-1367" custLinFactNeighborY="1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9ED228-82C7-4234-BD2C-7246D1CB6CE4}" type="presOf" srcId="{BEF97EF5-61A8-4C92-9ADB-F6950387028D}" destId="{69F6890F-EDE3-4C3E-B430-CD6E37DDA97D}" srcOrd="0" destOrd="0" presId="urn:microsoft.com/office/officeart/2005/8/layout/vList6"/>
    <dgm:cxn modelId="{2405FEDA-9C87-4E5B-B9A8-C1765DC1E21A}" srcId="{70277D12-4166-45F0-99F7-FA17E0218A64}" destId="{B34C7658-22B1-45D1-AE62-20E4B7633C54}" srcOrd="0" destOrd="0" parTransId="{FA994ED9-24FA-43F3-9865-A0E11A6F7FA8}" sibTransId="{F2954FBE-41D2-46BF-80FC-2B90336D055B}"/>
    <dgm:cxn modelId="{16D95AC4-92CF-429E-A245-E4FC22C255AB}" type="presOf" srcId="{B34C7658-22B1-45D1-AE62-20E4B7633C54}" destId="{2D6C6F87-1C44-473D-BD14-06C277D54B6B}" srcOrd="0" destOrd="0" presId="urn:microsoft.com/office/officeart/2005/8/layout/vList6"/>
    <dgm:cxn modelId="{685ADAFF-335E-4676-97FC-EB4875AFD9CE}" type="presOf" srcId="{445EF34B-6103-4AC5-83C8-B24287D87457}" destId="{81661089-2B29-49E7-95FA-0CB6E087A2D7}" srcOrd="0" destOrd="1" presId="urn:microsoft.com/office/officeart/2005/8/layout/vList6"/>
    <dgm:cxn modelId="{F9738BD5-ED4E-4A47-ABB0-714FB17074CA}" type="presOf" srcId="{70277D12-4166-45F0-99F7-FA17E0218A64}" destId="{4FABC05A-C6C6-42F2-A490-25DFCBC578BF}" srcOrd="0" destOrd="0" presId="urn:microsoft.com/office/officeart/2005/8/layout/vList6"/>
    <dgm:cxn modelId="{75E59263-27F8-4AD1-B236-6C84D6F75A28}" srcId="{4D5F1B82-9F74-495D-B6C1-0281B2C9FE1F}" destId="{CD8B1631-0B42-418E-9518-44158214E140}" srcOrd="4" destOrd="0" parTransId="{DE218031-F643-47E1-94C4-CCABE7CB7A0E}" sibTransId="{9FB160AA-AC04-4D53-81C8-81AE7DF1E420}"/>
    <dgm:cxn modelId="{955DE8D6-E99B-4D7B-AFE8-D83728E59D07}" type="presOf" srcId="{F2F8E956-5049-4129-B6F3-5E92788F04F4}" destId="{A73AE0CE-23DD-4153-B7E4-937779FD0BE6}" srcOrd="0" destOrd="0" presId="urn:microsoft.com/office/officeart/2005/8/layout/vList6"/>
    <dgm:cxn modelId="{D2064AA8-28C4-4EF0-B55C-9324607A5511}" type="presOf" srcId="{2F5830EF-5760-4C82-A996-CE9E5697A5D3}" destId="{0E062EAB-7404-43A5-998C-80FED2CA80DE}" srcOrd="0" destOrd="0" presId="urn:microsoft.com/office/officeart/2005/8/layout/vList6"/>
    <dgm:cxn modelId="{1AF75E4F-2491-434A-AC38-868D374E4270}" srcId="{185776E2-5F16-4284-966A-7EFFBD575D29}" destId="{445EF34B-6103-4AC5-83C8-B24287D87457}" srcOrd="1" destOrd="0" parTransId="{386B8ED7-2325-4426-AB4D-BD6AE7A19C1E}" sibTransId="{F47AE079-B296-4DC2-9856-6C9FE24B343C}"/>
    <dgm:cxn modelId="{3A2A0B15-C81D-4558-8ED7-2C21799FC702}" srcId="{17A74BD4-5EFC-4E29-B632-3281404A18BE}" destId="{F2F8E956-5049-4129-B6F3-5E92788F04F4}" srcOrd="0" destOrd="0" parTransId="{DD8A5FA1-0C1F-453E-81F2-583FA5A18130}" sibTransId="{B8D40417-022C-4654-98BB-857815F9FE91}"/>
    <dgm:cxn modelId="{C45ACB3C-4079-48F0-A916-9EDC2061185C}" srcId="{4D5F1B82-9F74-495D-B6C1-0281B2C9FE1F}" destId="{17A74BD4-5EFC-4E29-B632-3281404A18BE}" srcOrd="2" destOrd="0" parTransId="{FAF9F014-F451-4A53-9F39-848517BA6A4D}" sibTransId="{5D63E367-8E76-4A2C-9025-C9A2DDDF318A}"/>
    <dgm:cxn modelId="{4BA3398D-2D72-4390-BD9B-47E60813C875}" srcId="{CD8B1631-0B42-418E-9518-44158214E140}" destId="{4C5984BE-8FBF-4EFF-8147-3D86647F7C8C}" srcOrd="0" destOrd="0" parTransId="{2D92EDD2-1D07-4E9B-BDF5-BE84C6789CA3}" sibTransId="{75B6302D-E7BE-49A8-8941-9EC071E381DE}"/>
    <dgm:cxn modelId="{C9DAB742-3E1C-4C67-8524-60BE20466470}" srcId="{185776E2-5F16-4284-966A-7EFFBD575D29}" destId="{87333719-671A-43AD-AB12-F305CD199151}" srcOrd="0" destOrd="0" parTransId="{CE6A343F-A4D2-433B-A384-CC99F28AC548}" sibTransId="{8D547779-77EF-4782-9D8D-8EA678E50038}"/>
    <dgm:cxn modelId="{44645D21-DEC6-4F3A-8B74-30A3EEA5B461}" type="presOf" srcId="{87333719-671A-43AD-AB12-F305CD199151}" destId="{81661089-2B29-49E7-95FA-0CB6E087A2D7}" srcOrd="0" destOrd="0" presId="urn:microsoft.com/office/officeart/2005/8/layout/vList6"/>
    <dgm:cxn modelId="{D9F27B88-5AAB-41F3-A09A-C1573D37D40F}" type="presOf" srcId="{4D5F1B82-9F74-495D-B6C1-0281B2C9FE1F}" destId="{8C9D525C-A474-4746-92EB-460D6C437C90}" srcOrd="0" destOrd="0" presId="urn:microsoft.com/office/officeart/2005/8/layout/vList6"/>
    <dgm:cxn modelId="{5A0FACEE-26A2-44F6-848F-E79F4FB529FC}" type="presOf" srcId="{185776E2-5F16-4284-966A-7EFFBD575D29}" destId="{1AB8BB27-CC25-49D5-ABF3-72C13CF5B6F8}" srcOrd="0" destOrd="0" presId="urn:microsoft.com/office/officeart/2005/8/layout/vList6"/>
    <dgm:cxn modelId="{352C0D87-39CA-4D0E-B1E7-EF457BFC6B52}" srcId="{4D5F1B82-9F74-495D-B6C1-0281B2C9FE1F}" destId="{70277D12-4166-45F0-99F7-FA17E0218A64}" srcOrd="6" destOrd="0" parTransId="{8765081F-C759-4176-937E-A377DF22DFDD}" sibTransId="{09A2DB48-E469-4872-919B-EDE107631322}"/>
    <dgm:cxn modelId="{F3E469E9-CC66-48CE-99EA-3FC87761F8B8}" type="presOf" srcId="{D775F22D-305A-4E38-8049-2563B4D1AE7F}" destId="{B31B2B95-FD06-4819-AB1E-62C68BD6F0C7}" srcOrd="0" destOrd="0" presId="urn:microsoft.com/office/officeart/2005/8/layout/vList6"/>
    <dgm:cxn modelId="{604139D5-624F-4866-97D1-696FC85DDAD6}" srcId="{4D5F1B82-9F74-495D-B6C1-0281B2C9FE1F}" destId="{BEF97EF5-61A8-4C92-9ADB-F6950387028D}" srcOrd="5" destOrd="0" parTransId="{FB146EAC-8BF6-4708-8E4E-ADA73CDB6B31}" sibTransId="{8067F4FF-71FC-4F33-A0FB-A3B696D4F4F4}"/>
    <dgm:cxn modelId="{5570A7FB-CF8C-4FB3-B494-6E75EAB513F6}" type="presOf" srcId="{0F0C4BEA-6A52-4844-9F53-7E8830E91078}" destId="{EA1AFD64-ADED-4612-93C8-56FD6633BA41}" srcOrd="0" destOrd="0" presId="urn:microsoft.com/office/officeart/2005/8/layout/vList6"/>
    <dgm:cxn modelId="{EB036263-5E97-4EAD-94E2-A495169CA500}" srcId="{4D5F1B82-9F74-495D-B6C1-0281B2C9FE1F}" destId="{2F5830EF-5760-4C82-A996-CE9E5697A5D3}" srcOrd="3" destOrd="0" parTransId="{670C9CAA-9C56-46B4-9742-A8E8DEBEDCD6}" sibTransId="{36DE01B5-8455-4D41-A9D8-433ED5EAAF78}"/>
    <dgm:cxn modelId="{F7FF32C9-EEC4-446F-AFED-7FDCD6499639}" srcId="{4D5F1B82-9F74-495D-B6C1-0281B2C9FE1F}" destId="{185776E2-5F16-4284-966A-7EFFBD575D29}" srcOrd="0" destOrd="0" parTransId="{F9E8C5F8-247C-4FFA-AB80-F1D6AA35F4B6}" sibTransId="{5F4E914A-4A58-44DC-8C70-8DF56C51E10C}"/>
    <dgm:cxn modelId="{6D737A79-C8CC-4F50-9F53-B75289E4FD41}" type="presOf" srcId="{CD8B1631-0B42-418E-9518-44158214E140}" destId="{AA90B022-0CBE-4573-B532-EB71172E84C5}" srcOrd="0" destOrd="0" presId="urn:microsoft.com/office/officeart/2005/8/layout/vList6"/>
    <dgm:cxn modelId="{A38BF089-9002-47AD-A326-8A96AC9CB47D}" srcId="{2F5830EF-5760-4C82-A996-CE9E5697A5D3}" destId="{9EF0DD9A-208A-4DE0-9FD6-0650B0529DC6}" srcOrd="0" destOrd="0" parTransId="{14D2DF93-913B-4079-9E4F-AECFDFCCF582}" sibTransId="{D2F08E8E-8FFA-41C5-AA05-36FF664944F7}"/>
    <dgm:cxn modelId="{F59A4662-87E6-4AF6-9DFB-BC38F767FC4E}" type="presOf" srcId="{38CA0932-94E5-4A07-B3C8-28165242AD0A}" destId="{7FF16CD0-9A59-42AD-80C6-66F6B5F932B1}" srcOrd="0" destOrd="0" presId="urn:microsoft.com/office/officeart/2005/8/layout/vList6"/>
    <dgm:cxn modelId="{908B0B88-A2C5-4C07-907A-73228968D558}" srcId="{0F0C4BEA-6A52-4844-9F53-7E8830E91078}" destId="{38CA0932-94E5-4A07-B3C8-28165242AD0A}" srcOrd="0" destOrd="0" parTransId="{F11D42BD-79C0-464F-ABEF-A8E562E737C9}" sibTransId="{A09B0985-1133-42A6-A84D-5280DB06D95C}"/>
    <dgm:cxn modelId="{C51526DB-C5B3-43F5-A3B8-F39847EEE5AE}" type="presOf" srcId="{9EF0DD9A-208A-4DE0-9FD6-0650B0529DC6}" destId="{6640094F-A52C-40BD-8CEA-8436B1FC7109}" srcOrd="0" destOrd="0" presId="urn:microsoft.com/office/officeart/2005/8/layout/vList6"/>
    <dgm:cxn modelId="{B8710BE5-5FA8-4DAC-8588-2ECD30B094A6}" type="presOf" srcId="{17A74BD4-5EFC-4E29-B632-3281404A18BE}" destId="{45D9A834-1863-48B9-A9A7-078020F92763}" srcOrd="0" destOrd="0" presId="urn:microsoft.com/office/officeart/2005/8/layout/vList6"/>
    <dgm:cxn modelId="{BA69F59C-B5BB-43C1-BF80-42C6B51291DE}" srcId="{BEF97EF5-61A8-4C92-9ADB-F6950387028D}" destId="{D775F22D-305A-4E38-8049-2563B4D1AE7F}" srcOrd="0" destOrd="0" parTransId="{95B9455B-134A-4532-B670-B8C5A5706A85}" sibTransId="{95C67668-1AFB-4970-9A4E-B7042ACC6ED8}"/>
    <dgm:cxn modelId="{C8664254-E443-4F24-9345-8DB0752194C1}" type="presOf" srcId="{4C5984BE-8FBF-4EFF-8147-3D86647F7C8C}" destId="{68112AC4-54A1-47D0-92D3-690338AD154C}" srcOrd="0" destOrd="0" presId="urn:microsoft.com/office/officeart/2005/8/layout/vList6"/>
    <dgm:cxn modelId="{06E241F7-7D75-4AD9-B685-391C8D46126C}" srcId="{4D5F1B82-9F74-495D-B6C1-0281B2C9FE1F}" destId="{0F0C4BEA-6A52-4844-9F53-7E8830E91078}" srcOrd="1" destOrd="0" parTransId="{9577C4DC-BC6F-427C-94DB-C4B3F6642159}" sibTransId="{65A2F397-9889-4CA2-8284-580BCE02983E}"/>
    <dgm:cxn modelId="{49310676-AF32-4E91-9222-01464FF83284}" type="presParOf" srcId="{8C9D525C-A474-4746-92EB-460D6C437C90}" destId="{44D2CCCE-ED6D-4745-84B3-EC6A6C8BAD1F}" srcOrd="0" destOrd="0" presId="urn:microsoft.com/office/officeart/2005/8/layout/vList6"/>
    <dgm:cxn modelId="{16F5047A-0307-44F8-80A7-A4CEB90F1099}" type="presParOf" srcId="{44D2CCCE-ED6D-4745-84B3-EC6A6C8BAD1F}" destId="{1AB8BB27-CC25-49D5-ABF3-72C13CF5B6F8}" srcOrd="0" destOrd="0" presId="urn:microsoft.com/office/officeart/2005/8/layout/vList6"/>
    <dgm:cxn modelId="{18258765-F01F-416F-8E3C-E453D43D9225}" type="presParOf" srcId="{44D2CCCE-ED6D-4745-84B3-EC6A6C8BAD1F}" destId="{81661089-2B29-49E7-95FA-0CB6E087A2D7}" srcOrd="1" destOrd="0" presId="urn:microsoft.com/office/officeart/2005/8/layout/vList6"/>
    <dgm:cxn modelId="{E441915F-3D5A-48D7-A141-941FF8A6D3C5}" type="presParOf" srcId="{8C9D525C-A474-4746-92EB-460D6C437C90}" destId="{0E9E2F65-E70E-48C5-A108-D11E757915BF}" srcOrd="1" destOrd="0" presId="urn:microsoft.com/office/officeart/2005/8/layout/vList6"/>
    <dgm:cxn modelId="{856C3799-1F6B-4813-9CDE-3EDAA6C65BB8}" type="presParOf" srcId="{8C9D525C-A474-4746-92EB-460D6C437C90}" destId="{53B9AFB2-E0F0-4552-A0C8-31EF21D7EDEC}" srcOrd="2" destOrd="0" presId="urn:microsoft.com/office/officeart/2005/8/layout/vList6"/>
    <dgm:cxn modelId="{340872BE-44BE-4DD6-95D1-41B1A64DD045}" type="presParOf" srcId="{53B9AFB2-E0F0-4552-A0C8-31EF21D7EDEC}" destId="{EA1AFD64-ADED-4612-93C8-56FD6633BA41}" srcOrd="0" destOrd="0" presId="urn:microsoft.com/office/officeart/2005/8/layout/vList6"/>
    <dgm:cxn modelId="{6CBB1000-0491-4C8F-8DDE-5D04DEB3FB68}" type="presParOf" srcId="{53B9AFB2-E0F0-4552-A0C8-31EF21D7EDEC}" destId="{7FF16CD0-9A59-42AD-80C6-66F6B5F932B1}" srcOrd="1" destOrd="0" presId="urn:microsoft.com/office/officeart/2005/8/layout/vList6"/>
    <dgm:cxn modelId="{6D236899-F767-4271-82DD-3EFA5815C0AA}" type="presParOf" srcId="{8C9D525C-A474-4746-92EB-460D6C437C90}" destId="{9EF2FA09-024E-4EC7-8D0B-3237E4AC6914}" srcOrd="3" destOrd="0" presId="urn:microsoft.com/office/officeart/2005/8/layout/vList6"/>
    <dgm:cxn modelId="{09807676-F422-4EF8-8138-18778816364C}" type="presParOf" srcId="{8C9D525C-A474-4746-92EB-460D6C437C90}" destId="{1E431204-D2D2-4E1B-9AEE-55F4FD685CF9}" srcOrd="4" destOrd="0" presId="urn:microsoft.com/office/officeart/2005/8/layout/vList6"/>
    <dgm:cxn modelId="{32854AC4-47F9-41E6-ABE6-63038BF4567E}" type="presParOf" srcId="{1E431204-D2D2-4E1B-9AEE-55F4FD685CF9}" destId="{45D9A834-1863-48B9-A9A7-078020F92763}" srcOrd="0" destOrd="0" presId="urn:microsoft.com/office/officeart/2005/8/layout/vList6"/>
    <dgm:cxn modelId="{EBFB6C04-C5E2-4A99-82A0-7AFAC9DE465E}" type="presParOf" srcId="{1E431204-D2D2-4E1B-9AEE-55F4FD685CF9}" destId="{A73AE0CE-23DD-4153-B7E4-937779FD0BE6}" srcOrd="1" destOrd="0" presId="urn:microsoft.com/office/officeart/2005/8/layout/vList6"/>
    <dgm:cxn modelId="{701D5DC0-E9D5-4826-B918-28FD550E2824}" type="presParOf" srcId="{8C9D525C-A474-4746-92EB-460D6C437C90}" destId="{4CDDCFB1-ACFE-4B84-94F4-103A59DFB12D}" srcOrd="5" destOrd="0" presId="urn:microsoft.com/office/officeart/2005/8/layout/vList6"/>
    <dgm:cxn modelId="{735F4449-3E6A-462B-A860-5058C81477FF}" type="presParOf" srcId="{8C9D525C-A474-4746-92EB-460D6C437C90}" destId="{0C9ECC26-BADF-4E58-8968-0E1339BB6F88}" srcOrd="6" destOrd="0" presId="urn:microsoft.com/office/officeart/2005/8/layout/vList6"/>
    <dgm:cxn modelId="{A42257E3-FB17-4ADA-BBEB-13ED39E47887}" type="presParOf" srcId="{0C9ECC26-BADF-4E58-8968-0E1339BB6F88}" destId="{0E062EAB-7404-43A5-998C-80FED2CA80DE}" srcOrd="0" destOrd="0" presId="urn:microsoft.com/office/officeart/2005/8/layout/vList6"/>
    <dgm:cxn modelId="{9D4F2FAD-B138-42E0-B410-555562A9C96C}" type="presParOf" srcId="{0C9ECC26-BADF-4E58-8968-0E1339BB6F88}" destId="{6640094F-A52C-40BD-8CEA-8436B1FC7109}" srcOrd="1" destOrd="0" presId="urn:microsoft.com/office/officeart/2005/8/layout/vList6"/>
    <dgm:cxn modelId="{B68E0294-2CC4-4952-923D-7EED53D3318B}" type="presParOf" srcId="{8C9D525C-A474-4746-92EB-460D6C437C90}" destId="{341022D3-53C5-41C9-8C61-711ED6458089}" srcOrd="7" destOrd="0" presId="urn:microsoft.com/office/officeart/2005/8/layout/vList6"/>
    <dgm:cxn modelId="{3A528C77-D8DD-4811-AAE5-EFF3F374BD79}" type="presParOf" srcId="{8C9D525C-A474-4746-92EB-460D6C437C90}" destId="{C7A5E348-18B4-4BC4-9703-FD243809D4F7}" srcOrd="8" destOrd="0" presId="urn:microsoft.com/office/officeart/2005/8/layout/vList6"/>
    <dgm:cxn modelId="{D16EFF54-B6CB-4286-89FC-574CD9CF892A}" type="presParOf" srcId="{C7A5E348-18B4-4BC4-9703-FD243809D4F7}" destId="{AA90B022-0CBE-4573-B532-EB71172E84C5}" srcOrd="0" destOrd="0" presId="urn:microsoft.com/office/officeart/2005/8/layout/vList6"/>
    <dgm:cxn modelId="{AEE3E0C8-5A48-4E1E-A338-BCECB4D6C681}" type="presParOf" srcId="{C7A5E348-18B4-4BC4-9703-FD243809D4F7}" destId="{68112AC4-54A1-47D0-92D3-690338AD154C}" srcOrd="1" destOrd="0" presId="urn:microsoft.com/office/officeart/2005/8/layout/vList6"/>
    <dgm:cxn modelId="{4A2C39D3-A102-487F-981D-B49FC960EE58}" type="presParOf" srcId="{8C9D525C-A474-4746-92EB-460D6C437C90}" destId="{A7AD5680-4266-413A-A7E4-1E590CA614A8}" srcOrd="9" destOrd="0" presId="urn:microsoft.com/office/officeart/2005/8/layout/vList6"/>
    <dgm:cxn modelId="{BB972FB3-D194-4C7C-88C1-D61AF3E66371}" type="presParOf" srcId="{8C9D525C-A474-4746-92EB-460D6C437C90}" destId="{DEA0A3B4-46DB-4034-B7C8-539134462CF0}" srcOrd="10" destOrd="0" presId="urn:microsoft.com/office/officeart/2005/8/layout/vList6"/>
    <dgm:cxn modelId="{EF90A9E0-B05D-477D-AE53-0B3C1D15CCD5}" type="presParOf" srcId="{DEA0A3B4-46DB-4034-B7C8-539134462CF0}" destId="{69F6890F-EDE3-4C3E-B430-CD6E37DDA97D}" srcOrd="0" destOrd="0" presId="urn:microsoft.com/office/officeart/2005/8/layout/vList6"/>
    <dgm:cxn modelId="{3DD46464-BEBC-429D-9686-5AD93F4F6046}" type="presParOf" srcId="{DEA0A3B4-46DB-4034-B7C8-539134462CF0}" destId="{B31B2B95-FD06-4819-AB1E-62C68BD6F0C7}" srcOrd="1" destOrd="0" presId="urn:microsoft.com/office/officeart/2005/8/layout/vList6"/>
    <dgm:cxn modelId="{952B6B97-7616-478C-B069-941987B0295C}" type="presParOf" srcId="{8C9D525C-A474-4746-92EB-460D6C437C90}" destId="{BB59AB7F-C0E6-41CE-B242-722091BACFF3}" srcOrd="11" destOrd="0" presId="urn:microsoft.com/office/officeart/2005/8/layout/vList6"/>
    <dgm:cxn modelId="{95DA593F-DC7F-4BF7-96AB-A6AC15E7A98F}" type="presParOf" srcId="{8C9D525C-A474-4746-92EB-460D6C437C90}" destId="{E7533EAE-0228-46EB-87FB-38CFDAAE65D7}" srcOrd="12" destOrd="0" presId="urn:microsoft.com/office/officeart/2005/8/layout/vList6"/>
    <dgm:cxn modelId="{71226866-901F-4B78-937D-7198C303C89A}" type="presParOf" srcId="{E7533EAE-0228-46EB-87FB-38CFDAAE65D7}" destId="{4FABC05A-C6C6-42F2-A490-25DFCBC578BF}" srcOrd="0" destOrd="0" presId="urn:microsoft.com/office/officeart/2005/8/layout/vList6"/>
    <dgm:cxn modelId="{3D9CD086-E152-484A-A17D-1CCA823E111A}" type="presParOf" srcId="{E7533EAE-0228-46EB-87FB-38CFDAAE65D7}" destId="{2D6C6F87-1C44-473D-BD14-06C277D54B6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D049AD-721E-4262-9636-AE6EF7F78EF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647C63-EA42-4CDD-A3F5-9982748BD5C0}">
      <dgm:prSet/>
      <dgm:spPr/>
      <dgm:t>
        <a:bodyPr/>
        <a:lstStyle/>
        <a:p>
          <a:pPr rtl="0"/>
          <a:r>
            <a:rPr lang="ru-RU" b="0" i="0" baseline="0" dirty="0" smtClean="0"/>
            <a:t>Право, отрасли права, источники права</a:t>
          </a:r>
          <a:endParaRPr lang="ru-RU" b="0" i="0" baseline="0" dirty="0"/>
        </a:p>
      </dgm:t>
    </dgm:pt>
    <dgm:pt modelId="{C3FD9589-3679-40D1-BF82-89AFC8DF0ED6}" type="parTrans" cxnId="{7C59FC5B-AE71-4D7C-BAB7-B540C99CF130}">
      <dgm:prSet/>
      <dgm:spPr/>
      <dgm:t>
        <a:bodyPr/>
        <a:lstStyle/>
        <a:p>
          <a:endParaRPr lang="ru-RU"/>
        </a:p>
      </dgm:t>
    </dgm:pt>
    <dgm:pt modelId="{AF72468F-1FED-44E1-AC56-AE3EB221EACB}" type="sibTrans" cxnId="{7C59FC5B-AE71-4D7C-BAB7-B540C99CF130}">
      <dgm:prSet/>
      <dgm:spPr/>
      <dgm:t>
        <a:bodyPr/>
        <a:lstStyle/>
        <a:p>
          <a:endParaRPr lang="ru-RU"/>
        </a:p>
      </dgm:t>
    </dgm:pt>
    <dgm:pt modelId="{192318B2-F19C-461F-87CB-FDBFBDF5EFAA}">
      <dgm:prSet/>
      <dgm:spPr/>
      <dgm:t>
        <a:bodyPr/>
        <a:lstStyle/>
        <a:p>
          <a:pPr rtl="0"/>
          <a:r>
            <a:rPr lang="ru-RU" b="0" i="0" baseline="0" dirty="0" smtClean="0"/>
            <a:t>Правоотношения, юридическая ответственность</a:t>
          </a:r>
          <a:endParaRPr lang="ru-RU" b="0" i="0" baseline="0" dirty="0"/>
        </a:p>
      </dgm:t>
    </dgm:pt>
    <dgm:pt modelId="{A9F1EF05-7089-4173-B2F4-5D59408DB8CD}" type="parTrans" cxnId="{C2D99DF0-1CC2-4AC7-8DDC-3FE0A076063C}">
      <dgm:prSet/>
      <dgm:spPr/>
      <dgm:t>
        <a:bodyPr/>
        <a:lstStyle/>
        <a:p>
          <a:endParaRPr lang="ru-RU"/>
        </a:p>
      </dgm:t>
    </dgm:pt>
    <dgm:pt modelId="{280D2C7C-D16E-4FE5-B314-8C85BD6FB2EE}" type="sibTrans" cxnId="{C2D99DF0-1CC2-4AC7-8DDC-3FE0A076063C}">
      <dgm:prSet/>
      <dgm:spPr/>
      <dgm:t>
        <a:bodyPr/>
        <a:lstStyle/>
        <a:p>
          <a:endParaRPr lang="ru-RU"/>
        </a:p>
      </dgm:t>
    </dgm:pt>
    <dgm:pt modelId="{512CE542-EB77-4992-91D2-CAD02F385FD4}">
      <dgm:prSet/>
      <dgm:spPr/>
      <dgm:t>
        <a:bodyPr/>
        <a:lstStyle/>
        <a:p>
          <a:pPr rtl="0"/>
          <a:r>
            <a:rPr lang="ru-RU" b="0" i="0" baseline="0" dirty="0" smtClean="0"/>
            <a:t>Право и государство. Основы конституционного строя</a:t>
          </a:r>
          <a:endParaRPr lang="ru-RU" b="0" i="0" baseline="0" dirty="0"/>
        </a:p>
      </dgm:t>
    </dgm:pt>
    <dgm:pt modelId="{127FD446-8F95-4C80-8868-3A7C16D3E5BB}" type="parTrans" cxnId="{2757137C-BD96-481B-A788-6CBC4A63CC73}">
      <dgm:prSet/>
      <dgm:spPr/>
      <dgm:t>
        <a:bodyPr/>
        <a:lstStyle/>
        <a:p>
          <a:endParaRPr lang="ru-RU"/>
        </a:p>
      </dgm:t>
    </dgm:pt>
    <dgm:pt modelId="{BC0512CE-8699-4E84-BADC-55CA8B8FD482}" type="sibTrans" cxnId="{2757137C-BD96-481B-A788-6CBC4A63CC73}">
      <dgm:prSet/>
      <dgm:spPr/>
      <dgm:t>
        <a:bodyPr/>
        <a:lstStyle/>
        <a:p>
          <a:endParaRPr lang="ru-RU"/>
        </a:p>
      </dgm:t>
    </dgm:pt>
    <dgm:pt modelId="{D34E6E7A-ECFD-4047-9139-9A283D63A51E}">
      <dgm:prSet/>
      <dgm:spPr/>
      <dgm:t>
        <a:bodyPr/>
        <a:lstStyle/>
        <a:p>
          <a:pPr rtl="0"/>
          <a:r>
            <a:rPr lang="ru-RU" b="0" i="0" baseline="0" dirty="0" smtClean="0"/>
            <a:t>Семейное право</a:t>
          </a:r>
          <a:endParaRPr lang="ru-RU" b="0" i="0" baseline="0" dirty="0"/>
        </a:p>
      </dgm:t>
    </dgm:pt>
    <dgm:pt modelId="{DB80A723-73EC-4CE7-9889-DB7308BBD172}" type="parTrans" cxnId="{E955AA0C-FD64-4C2D-8A7D-B4C0C4D300D3}">
      <dgm:prSet/>
      <dgm:spPr/>
      <dgm:t>
        <a:bodyPr/>
        <a:lstStyle/>
        <a:p>
          <a:endParaRPr lang="ru-RU"/>
        </a:p>
      </dgm:t>
    </dgm:pt>
    <dgm:pt modelId="{1D51A621-1746-44ED-B616-7F341F627B85}" type="sibTrans" cxnId="{E955AA0C-FD64-4C2D-8A7D-B4C0C4D300D3}">
      <dgm:prSet/>
      <dgm:spPr/>
      <dgm:t>
        <a:bodyPr/>
        <a:lstStyle/>
        <a:p>
          <a:endParaRPr lang="ru-RU"/>
        </a:p>
      </dgm:t>
    </dgm:pt>
    <dgm:pt modelId="{663456B5-47B8-419D-BFFA-2E21B6023451}">
      <dgm:prSet/>
      <dgm:spPr/>
      <dgm:t>
        <a:bodyPr/>
        <a:lstStyle/>
        <a:p>
          <a:pPr rtl="0"/>
          <a:r>
            <a:rPr lang="ru-RU" b="0" i="0" baseline="0" dirty="0" smtClean="0"/>
            <a:t>Гражданское право</a:t>
          </a:r>
          <a:endParaRPr lang="ru-RU" b="0" i="0" baseline="0" dirty="0"/>
        </a:p>
      </dgm:t>
    </dgm:pt>
    <dgm:pt modelId="{C2000181-9C47-41CB-811D-6B6B5F976C07}" type="parTrans" cxnId="{C772BD77-982C-45DE-8387-E0BE0D2F2F90}">
      <dgm:prSet/>
      <dgm:spPr/>
      <dgm:t>
        <a:bodyPr/>
        <a:lstStyle/>
        <a:p>
          <a:endParaRPr lang="ru-RU"/>
        </a:p>
      </dgm:t>
    </dgm:pt>
    <dgm:pt modelId="{27567144-0517-44C4-B546-CA2FB21A294E}" type="sibTrans" cxnId="{C772BD77-982C-45DE-8387-E0BE0D2F2F90}">
      <dgm:prSet/>
      <dgm:spPr/>
      <dgm:t>
        <a:bodyPr/>
        <a:lstStyle/>
        <a:p>
          <a:endParaRPr lang="ru-RU"/>
        </a:p>
      </dgm:t>
    </dgm:pt>
    <dgm:pt modelId="{A1018328-ED66-403F-9E58-839A80D2DEE1}">
      <dgm:prSet/>
      <dgm:spPr/>
      <dgm:t>
        <a:bodyPr/>
        <a:lstStyle/>
        <a:p>
          <a:pPr rtl="0"/>
          <a:r>
            <a:rPr lang="ru-RU" b="0" i="0" baseline="0" dirty="0" smtClean="0"/>
            <a:t>Трудовое право</a:t>
          </a:r>
          <a:endParaRPr lang="ru-RU" b="0" i="0" baseline="0" dirty="0"/>
        </a:p>
      </dgm:t>
    </dgm:pt>
    <dgm:pt modelId="{A6FE02F6-0491-44A8-A7A5-602D543D2540}" type="parTrans" cxnId="{66E66F8C-18D7-42CC-8D87-10F74409EB6D}">
      <dgm:prSet/>
      <dgm:spPr/>
      <dgm:t>
        <a:bodyPr/>
        <a:lstStyle/>
        <a:p>
          <a:endParaRPr lang="ru-RU"/>
        </a:p>
      </dgm:t>
    </dgm:pt>
    <dgm:pt modelId="{0AB86538-D4BB-4E81-BED1-5F4127037454}" type="sibTrans" cxnId="{66E66F8C-18D7-42CC-8D87-10F74409EB6D}">
      <dgm:prSet/>
      <dgm:spPr/>
      <dgm:t>
        <a:bodyPr/>
        <a:lstStyle/>
        <a:p>
          <a:endParaRPr lang="ru-RU"/>
        </a:p>
      </dgm:t>
    </dgm:pt>
    <dgm:pt modelId="{0C909A54-09DB-49EF-8886-FB0E5F67E96D}">
      <dgm:prSet/>
      <dgm:spPr/>
      <dgm:t>
        <a:bodyPr/>
        <a:lstStyle/>
        <a:p>
          <a:pPr rtl="0"/>
          <a:r>
            <a:rPr lang="ru-RU" b="0" i="0" baseline="0" dirty="0" smtClean="0"/>
            <a:t>Уголовное право</a:t>
          </a:r>
          <a:endParaRPr lang="ru-RU" b="0" i="0" baseline="0" dirty="0"/>
        </a:p>
      </dgm:t>
    </dgm:pt>
    <dgm:pt modelId="{D837E225-AC54-4978-9B4B-48E013262445}" type="parTrans" cxnId="{B061BA33-4D8D-45D3-8162-DA65820E480E}">
      <dgm:prSet/>
      <dgm:spPr/>
      <dgm:t>
        <a:bodyPr/>
        <a:lstStyle/>
        <a:p>
          <a:endParaRPr lang="ru-RU"/>
        </a:p>
      </dgm:t>
    </dgm:pt>
    <dgm:pt modelId="{B2C935BA-FDDF-490B-B66A-98F361B1000B}" type="sibTrans" cxnId="{B061BA33-4D8D-45D3-8162-DA65820E480E}">
      <dgm:prSet/>
      <dgm:spPr/>
      <dgm:t>
        <a:bodyPr/>
        <a:lstStyle/>
        <a:p>
          <a:endParaRPr lang="ru-RU"/>
        </a:p>
      </dgm:t>
    </dgm:pt>
    <dgm:pt modelId="{674FC0DC-226A-4747-A33C-220D15FFFDC7}" type="pres">
      <dgm:prSet presAssocID="{7CD049AD-721E-4262-9636-AE6EF7F78E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DEE33-704E-465D-8186-DF3D528A7820}" type="pres">
      <dgm:prSet presAssocID="{E5647C63-EA42-4CDD-A3F5-9982748BD5C0}" presName="parentLin" presStyleCnt="0"/>
      <dgm:spPr/>
    </dgm:pt>
    <dgm:pt modelId="{C03DDB04-D020-410A-B949-C7897E0292CA}" type="pres">
      <dgm:prSet presAssocID="{E5647C63-EA42-4CDD-A3F5-9982748BD5C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11ACA44-4164-4B4F-AEAF-FB2A8F8865A1}" type="pres">
      <dgm:prSet presAssocID="{E5647C63-EA42-4CDD-A3F5-9982748BD5C0}" presName="parentText" presStyleLbl="node1" presStyleIdx="0" presStyleCnt="7" custLinFactNeighborX="-4762" custLinFactNeighborY="-8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30293-8967-4D37-89A0-A6485A57F520}" type="pres">
      <dgm:prSet presAssocID="{E5647C63-EA42-4CDD-A3F5-9982748BD5C0}" presName="negativeSpace" presStyleCnt="0"/>
      <dgm:spPr/>
    </dgm:pt>
    <dgm:pt modelId="{71C91A74-4EA7-41E9-8FA2-D94EB4ACC541}" type="pres">
      <dgm:prSet presAssocID="{E5647C63-EA42-4CDD-A3F5-9982748BD5C0}" presName="childText" presStyleLbl="conFgAcc1" presStyleIdx="0" presStyleCnt="7">
        <dgm:presLayoutVars>
          <dgm:bulletEnabled val="1"/>
        </dgm:presLayoutVars>
      </dgm:prSet>
      <dgm:spPr/>
    </dgm:pt>
    <dgm:pt modelId="{569C288A-31E0-4643-8FC8-6D8C275DC46B}" type="pres">
      <dgm:prSet presAssocID="{AF72468F-1FED-44E1-AC56-AE3EB221EACB}" presName="spaceBetweenRectangles" presStyleCnt="0"/>
      <dgm:spPr/>
    </dgm:pt>
    <dgm:pt modelId="{8BD95C4A-5DAC-4D4C-A838-AF39FA0CC089}" type="pres">
      <dgm:prSet presAssocID="{192318B2-F19C-461F-87CB-FDBFBDF5EFAA}" presName="parentLin" presStyleCnt="0"/>
      <dgm:spPr/>
    </dgm:pt>
    <dgm:pt modelId="{F2C2E9B1-1139-4EA3-83A6-16B2B1AE1741}" type="pres">
      <dgm:prSet presAssocID="{192318B2-F19C-461F-87CB-FDBFBDF5EFA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E54902F-30DA-44A9-8BF1-5A06034A5182}" type="pres">
      <dgm:prSet presAssocID="{192318B2-F19C-461F-87CB-FDBFBDF5EFA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DA8B5-CB7F-4350-A800-821EF66327AA}" type="pres">
      <dgm:prSet presAssocID="{192318B2-F19C-461F-87CB-FDBFBDF5EFAA}" presName="negativeSpace" presStyleCnt="0"/>
      <dgm:spPr/>
    </dgm:pt>
    <dgm:pt modelId="{C43D7873-D8F0-4BAB-B4BC-F47E1DD4C3C9}" type="pres">
      <dgm:prSet presAssocID="{192318B2-F19C-461F-87CB-FDBFBDF5EFAA}" presName="childText" presStyleLbl="conFgAcc1" presStyleIdx="1" presStyleCnt="7">
        <dgm:presLayoutVars>
          <dgm:bulletEnabled val="1"/>
        </dgm:presLayoutVars>
      </dgm:prSet>
      <dgm:spPr/>
    </dgm:pt>
    <dgm:pt modelId="{321C5CBD-5B39-45FB-9954-D5456CC20DF6}" type="pres">
      <dgm:prSet presAssocID="{280D2C7C-D16E-4FE5-B314-8C85BD6FB2EE}" presName="spaceBetweenRectangles" presStyleCnt="0"/>
      <dgm:spPr/>
    </dgm:pt>
    <dgm:pt modelId="{9D40E62C-7B35-44EF-ADD1-8DB2813E7025}" type="pres">
      <dgm:prSet presAssocID="{512CE542-EB77-4992-91D2-CAD02F385FD4}" presName="parentLin" presStyleCnt="0"/>
      <dgm:spPr/>
    </dgm:pt>
    <dgm:pt modelId="{14EB6612-1796-43B6-9792-F28C5E7B34D3}" type="pres">
      <dgm:prSet presAssocID="{512CE542-EB77-4992-91D2-CAD02F385FD4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56B6A9FA-7B16-4597-84D0-549235EAF614}" type="pres">
      <dgm:prSet presAssocID="{512CE542-EB77-4992-91D2-CAD02F385FD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9F853-593C-498F-8BF4-950F477FCC67}" type="pres">
      <dgm:prSet presAssocID="{512CE542-EB77-4992-91D2-CAD02F385FD4}" presName="negativeSpace" presStyleCnt="0"/>
      <dgm:spPr/>
    </dgm:pt>
    <dgm:pt modelId="{C9EA4FF9-50F9-4EED-AA0E-CD7564DB6128}" type="pres">
      <dgm:prSet presAssocID="{512CE542-EB77-4992-91D2-CAD02F385FD4}" presName="childText" presStyleLbl="conFgAcc1" presStyleIdx="2" presStyleCnt="7">
        <dgm:presLayoutVars>
          <dgm:bulletEnabled val="1"/>
        </dgm:presLayoutVars>
      </dgm:prSet>
      <dgm:spPr/>
    </dgm:pt>
    <dgm:pt modelId="{087A8A9C-EBE0-4EF6-B186-785EF392F6C9}" type="pres">
      <dgm:prSet presAssocID="{BC0512CE-8699-4E84-BADC-55CA8B8FD482}" presName="spaceBetweenRectangles" presStyleCnt="0"/>
      <dgm:spPr/>
    </dgm:pt>
    <dgm:pt modelId="{FD8469F0-A74C-467C-A1D4-FC7DC2200C03}" type="pres">
      <dgm:prSet presAssocID="{D34E6E7A-ECFD-4047-9139-9A283D63A51E}" presName="parentLin" presStyleCnt="0"/>
      <dgm:spPr/>
    </dgm:pt>
    <dgm:pt modelId="{3D6FCD90-446D-4D7F-B969-D1B669E1F483}" type="pres">
      <dgm:prSet presAssocID="{D34E6E7A-ECFD-4047-9139-9A283D63A51E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22499825-D13C-44D9-B2BC-89441AB5EEE7}" type="pres">
      <dgm:prSet presAssocID="{D34E6E7A-ECFD-4047-9139-9A283D63A51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BC90-BD05-4B53-9FC5-0239A84B0E78}" type="pres">
      <dgm:prSet presAssocID="{D34E6E7A-ECFD-4047-9139-9A283D63A51E}" presName="negativeSpace" presStyleCnt="0"/>
      <dgm:spPr/>
    </dgm:pt>
    <dgm:pt modelId="{DBC7DB53-0534-4834-AFBE-CB369A53030C}" type="pres">
      <dgm:prSet presAssocID="{D34E6E7A-ECFD-4047-9139-9A283D63A51E}" presName="childText" presStyleLbl="conFgAcc1" presStyleIdx="3" presStyleCnt="7">
        <dgm:presLayoutVars>
          <dgm:bulletEnabled val="1"/>
        </dgm:presLayoutVars>
      </dgm:prSet>
      <dgm:spPr/>
    </dgm:pt>
    <dgm:pt modelId="{B808A03B-B387-439F-BE64-2898777F8F75}" type="pres">
      <dgm:prSet presAssocID="{1D51A621-1746-44ED-B616-7F341F627B85}" presName="spaceBetweenRectangles" presStyleCnt="0"/>
      <dgm:spPr/>
    </dgm:pt>
    <dgm:pt modelId="{B8AA7E59-BD78-4F51-9E86-04521A8F4DA8}" type="pres">
      <dgm:prSet presAssocID="{663456B5-47B8-419D-BFFA-2E21B6023451}" presName="parentLin" presStyleCnt="0"/>
      <dgm:spPr/>
    </dgm:pt>
    <dgm:pt modelId="{59073259-04BE-4236-8578-3D5B0C953801}" type="pres">
      <dgm:prSet presAssocID="{663456B5-47B8-419D-BFFA-2E21B6023451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2A55E754-C1C3-4408-819E-213B2CDF70D9}" type="pres">
      <dgm:prSet presAssocID="{663456B5-47B8-419D-BFFA-2E21B602345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C5679-B70C-44F7-9951-A48AB690B7E7}" type="pres">
      <dgm:prSet presAssocID="{663456B5-47B8-419D-BFFA-2E21B6023451}" presName="negativeSpace" presStyleCnt="0"/>
      <dgm:spPr/>
    </dgm:pt>
    <dgm:pt modelId="{BA04174B-2259-43F7-80E7-A968C5450AD3}" type="pres">
      <dgm:prSet presAssocID="{663456B5-47B8-419D-BFFA-2E21B6023451}" presName="childText" presStyleLbl="conFgAcc1" presStyleIdx="4" presStyleCnt="7">
        <dgm:presLayoutVars>
          <dgm:bulletEnabled val="1"/>
        </dgm:presLayoutVars>
      </dgm:prSet>
      <dgm:spPr/>
    </dgm:pt>
    <dgm:pt modelId="{C727D9CC-F400-4FF7-AB94-D31EDC5CEF07}" type="pres">
      <dgm:prSet presAssocID="{27567144-0517-44C4-B546-CA2FB21A294E}" presName="spaceBetweenRectangles" presStyleCnt="0"/>
      <dgm:spPr/>
    </dgm:pt>
    <dgm:pt modelId="{58E8DA98-39BB-4501-B82B-2D3B89CC2741}" type="pres">
      <dgm:prSet presAssocID="{A1018328-ED66-403F-9E58-839A80D2DEE1}" presName="parentLin" presStyleCnt="0"/>
      <dgm:spPr/>
    </dgm:pt>
    <dgm:pt modelId="{FD8AE0B1-7D0F-4122-8F3C-40A10B3CD0B4}" type="pres">
      <dgm:prSet presAssocID="{A1018328-ED66-403F-9E58-839A80D2DEE1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7DB73D14-D5E8-4184-A939-0139A3A359CD}" type="pres">
      <dgm:prSet presAssocID="{A1018328-ED66-403F-9E58-839A80D2DEE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EF06D-F9EA-49E0-B9D3-6E3BAEF12600}" type="pres">
      <dgm:prSet presAssocID="{A1018328-ED66-403F-9E58-839A80D2DEE1}" presName="negativeSpace" presStyleCnt="0"/>
      <dgm:spPr/>
    </dgm:pt>
    <dgm:pt modelId="{B7A7B69D-63F2-4380-983C-9490FAA27216}" type="pres">
      <dgm:prSet presAssocID="{A1018328-ED66-403F-9E58-839A80D2DEE1}" presName="childText" presStyleLbl="conFgAcc1" presStyleIdx="5" presStyleCnt="7">
        <dgm:presLayoutVars>
          <dgm:bulletEnabled val="1"/>
        </dgm:presLayoutVars>
      </dgm:prSet>
      <dgm:spPr/>
    </dgm:pt>
    <dgm:pt modelId="{C7FF28C0-B8E2-4755-A19A-215CFEDD9A2C}" type="pres">
      <dgm:prSet presAssocID="{0AB86538-D4BB-4E81-BED1-5F4127037454}" presName="spaceBetweenRectangles" presStyleCnt="0"/>
      <dgm:spPr/>
    </dgm:pt>
    <dgm:pt modelId="{5B07147E-10CA-4C0B-AD7C-7C2330158186}" type="pres">
      <dgm:prSet presAssocID="{0C909A54-09DB-49EF-8886-FB0E5F67E96D}" presName="parentLin" presStyleCnt="0"/>
      <dgm:spPr/>
    </dgm:pt>
    <dgm:pt modelId="{1204E31F-CBB5-4DBF-AEFF-4C535C279FB8}" type="pres">
      <dgm:prSet presAssocID="{0C909A54-09DB-49EF-8886-FB0E5F67E96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9F7637A-13F3-4CC0-8033-635CC61CF4E6}" type="pres">
      <dgm:prSet presAssocID="{0C909A54-09DB-49EF-8886-FB0E5F67E96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1B1E6-0ACF-4916-8DD1-888BD2F05A06}" type="pres">
      <dgm:prSet presAssocID="{0C909A54-09DB-49EF-8886-FB0E5F67E96D}" presName="negativeSpace" presStyleCnt="0"/>
      <dgm:spPr/>
    </dgm:pt>
    <dgm:pt modelId="{CAE11A49-D4D8-4064-A35B-13484D0A564D}" type="pres">
      <dgm:prSet presAssocID="{0C909A54-09DB-49EF-8886-FB0E5F67E96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FC8E63D-3D36-4638-9844-79228A978DD4}" type="presOf" srcId="{512CE542-EB77-4992-91D2-CAD02F385FD4}" destId="{14EB6612-1796-43B6-9792-F28C5E7B34D3}" srcOrd="0" destOrd="0" presId="urn:microsoft.com/office/officeart/2005/8/layout/list1"/>
    <dgm:cxn modelId="{C2D99DF0-1CC2-4AC7-8DDC-3FE0A076063C}" srcId="{7CD049AD-721E-4262-9636-AE6EF7F78EF1}" destId="{192318B2-F19C-461F-87CB-FDBFBDF5EFAA}" srcOrd="1" destOrd="0" parTransId="{A9F1EF05-7089-4173-B2F4-5D59408DB8CD}" sibTransId="{280D2C7C-D16E-4FE5-B314-8C85BD6FB2EE}"/>
    <dgm:cxn modelId="{3F33AC94-A46C-4E41-87CF-2C27F406B768}" type="presOf" srcId="{0C909A54-09DB-49EF-8886-FB0E5F67E96D}" destId="{1204E31F-CBB5-4DBF-AEFF-4C535C279FB8}" srcOrd="0" destOrd="0" presId="urn:microsoft.com/office/officeart/2005/8/layout/list1"/>
    <dgm:cxn modelId="{E955AA0C-FD64-4C2D-8A7D-B4C0C4D300D3}" srcId="{7CD049AD-721E-4262-9636-AE6EF7F78EF1}" destId="{D34E6E7A-ECFD-4047-9139-9A283D63A51E}" srcOrd="3" destOrd="0" parTransId="{DB80A723-73EC-4CE7-9889-DB7308BBD172}" sibTransId="{1D51A621-1746-44ED-B616-7F341F627B85}"/>
    <dgm:cxn modelId="{E85989D5-8C5B-453B-8B8A-3F55D464AE2F}" type="presOf" srcId="{0C909A54-09DB-49EF-8886-FB0E5F67E96D}" destId="{69F7637A-13F3-4CC0-8033-635CC61CF4E6}" srcOrd="1" destOrd="0" presId="urn:microsoft.com/office/officeart/2005/8/layout/list1"/>
    <dgm:cxn modelId="{CFD54013-735F-4F12-86DD-2D5A4AE23583}" type="presOf" srcId="{D34E6E7A-ECFD-4047-9139-9A283D63A51E}" destId="{3D6FCD90-446D-4D7F-B969-D1B669E1F483}" srcOrd="0" destOrd="0" presId="urn:microsoft.com/office/officeart/2005/8/layout/list1"/>
    <dgm:cxn modelId="{FCFE7559-B23A-4F8E-8B24-FA6ECB45403D}" type="presOf" srcId="{A1018328-ED66-403F-9E58-839A80D2DEE1}" destId="{FD8AE0B1-7D0F-4122-8F3C-40A10B3CD0B4}" srcOrd="0" destOrd="0" presId="urn:microsoft.com/office/officeart/2005/8/layout/list1"/>
    <dgm:cxn modelId="{EB05E0FF-571F-4294-B8A1-277BAEF6DB70}" type="presOf" srcId="{E5647C63-EA42-4CDD-A3F5-9982748BD5C0}" destId="{911ACA44-4164-4B4F-AEAF-FB2A8F8865A1}" srcOrd="1" destOrd="0" presId="urn:microsoft.com/office/officeart/2005/8/layout/list1"/>
    <dgm:cxn modelId="{8D3E7B27-34C9-4CF7-92A0-F375B7422BAA}" type="presOf" srcId="{7CD049AD-721E-4262-9636-AE6EF7F78EF1}" destId="{674FC0DC-226A-4747-A33C-220D15FFFDC7}" srcOrd="0" destOrd="0" presId="urn:microsoft.com/office/officeart/2005/8/layout/list1"/>
    <dgm:cxn modelId="{66E66F8C-18D7-42CC-8D87-10F74409EB6D}" srcId="{7CD049AD-721E-4262-9636-AE6EF7F78EF1}" destId="{A1018328-ED66-403F-9E58-839A80D2DEE1}" srcOrd="5" destOrd="0" parTransId="{A6FE02F6-0491-44A8-A7A5-602D543D2540}" sibTransId="{0AB86538-D4BB-4E81-BED1-5F4127037454}"/>
    <dgm:cxn modelId="{E7C01FC8-C8FC-414A-89CC-E6B53A94C24F}" type="presOf" srcId="{192318B2-F19C-461F-87CB-FDBFBDF5EFAA}" destId="{0E54902F-30DA-44A9-8BF1-5A06034A5182}" srcOrd="1" destOrd="0" presId="urn:microsoft.com/office/officeart/2005/8/layout/list1"/>
    <dgm:cxn modelId="{B061BA33-4D8D-45D3-8162-DA65820E480E}" srcId="{7CD049AD-721E-4262-9636-AE6EF7F78EF1}" destId="{0C909A54-09DB-49EF-8886-FB0E5F67E96D}" srcOrd="6" destOrd="0" parTransId="{D837E225-AC54-4978-9B4B-48E013262445}" sibTransId="{B2C935BA-FDDF-490B-B66A-98F361B1000B}"/>
    <dgm:cxn modelId="{1C2898F5-BC05-4008-BBF6-4173755018E3}" type="presOf" srcId="{192318B2-F19C-461F-87CB-FDBFBDF5EFAA}" destId="{F2C2E9B1-1139-4EA3-83A6-16B2B1AE1741}" srcOrd="0" destOrd="0" presId="urn:microsoft.com/office/officeart/2005/8/layout/list1"/>
    <dgm:cxn modelId="{7C59FC5B-AE71-4D7C-BAB7-B540C99CF130}" srcId="{7CD049AD-721E-4262-9636-AE6EF7F78EF1}" destId="{E5647C63-EA42-4CDD-A3F5-9982748BD5C0}" srcOrd="0" destOrd="0" parTransId="{C3FD9589-3679-40D1-BF82-89AFC8DF0ED6}" sibTransId="{AF72468F-1FED-44E1-AC56-AE3EB221EACB}"/>
    <dgm:cxn modelId="{53BBA011-9E06-44A7-B39F-53F8CEDB425D}" type="presOf" srcId="{663456B5-47B8-419D-BFFA-2E21B6023451}" destId="{2A55E754-C1C3-4408-819E-213B2CDF70D9}" srcOrd="1" destOrd="0" presId="urn:microsoft.com/office/officeart/2005/8/layout/list1"/>
    <dgm:cxn modelId="{7FA34EC6-1CF1-440F-AAAF-77C35F001FA2}" type="presOf" srcId="{512CE542-EB77-4992-91D2-CAD02F385FD4}" destId="{56B6A9FA-7B16-4597-84D0-549235EAF614}" srcOrd="1" destOrd="0" presId="urn:microsoft.com/office/officeart/2005/8/layout/list1"/>
    <dgm:cxn modelId="{C772BD77-982C-45DE-8387-E0BE0D2F2F90}" srcId="{7CD049AD-721E-4262-9636-AE6EF7F78EF1}" destId="{663456B5-47B8-419D-BFFA-2E21B6023451}" srcOrd="4" destOrd="0" parTransId="{C2000181-9C47-41CB-811D-6B6B5F976C07}" sibTransId="{27567144-0517-44C4-B546-CA2FB21A294E}"/>
    <dgm:cxn modelId="{EB511B39-3A4F-4AAD-951A-8187122F5989}" type="presOf" srcId="{E5647C63-EA42-4CDD-A3F5-9982748BD5C0}" destId="{C03DDB04-D020-410A-B949-C7897E0292CA}" srcOrd="0" destOrd="0" presId="urn:microsoft.com/office/officeart/2005/8/layout/list1"/>
    <dgm:cxn modelId="{84E38F22-5667-43B6-84CD-5D74EB753F6F}" type="presOf" srcId="{D34E6E7A-ECFD-4047-9139-9A283D63A51E}" destId="{22499825-D13C-44D9-B2BC-89441AB5EEE7}" srcOrd="1" destOrd="0" presId="urn:microsoft.com/office/officeart/2005/8/layout/list1"/>
    <dgm:cxn modelId="{2757137C-BD96-481B-A788-6CBC4A63CC73}" srcId="{7CD049AD-721E-4262-9636-AE6EF7F78EF1}" destId="{512CE542-EB77-4992-91D2-CAD02F385FD4}" srcOrd="2" destOrd="0" parTransId="{127FD446-8F95-4C80-8868-3A7C16D3E5BB}" sibTransId="{BC0512CE-8699-4E84-BADC-55CA8B8FD482}"/>
    <dgm:cxn modelId="{6252393E-B69A-4B1E-9100-FB0E7CA590F0}" type="presOf" srcId="{A1018328-ED66-403F-9E58-839A80D2DEE1}" destId="{7DB73D14-D5E8-4184-A939-0139A3A359CD}" srcOrd="1" destOrd="0" presId="urn:microsoft.com/office/officeart/2005/8/layout/list1"/>
    <dgm:cxn modelId="{D2A9DD88-C4AA-4BF2-A091-E7366800B70E}" type="presOf" srcId="{663456B5-47B8-419D-BFFA-2E21B6023451}" destId="{59073259-04BE-4236-8578-3D5B0C953801}" srcOrd="0" destOrd="0" presId="urn:microsoft.com/office/officeart/2005/8/layout/list1"/>
    <dgm:cxn modelId="{F3ED167C-37E6-48A8-9A79-B7F39773F74B}" type="presParOf" srcId="{674FC0DC-226A-4747-A33C-220D15FFFDC7}" destId="{F47DEE33-704E-465D-8186-DF3D528A7820}" srcOrd="0" destOrd="0" presId="urn:microsoft.com/office/officeart/2005/8/layout/list1"/>
    <dgm:cxn modelId="{D9C57696-FF92-435B-8F98-92F7F718892C}" type="presParOf" srcId="{F47DEE33-704E-465D-8186-DF3D528A7820}" destId="{C03DDB04-D020-410A-B949-C7897E0292CA}" srcOrd="0" destOrd="0" presId="urn:microsoft.com/office/officeart/2005/8/layout/list1"/>
    <dgm:cxn modelId="{94AF964F-F265-400B-86AE-6E51ADE17B28}" type="presParOf" srcId="{F47DEE33-704E-465D-8186-DF3D528A7820}" destId="{911ACA44-4164-4B4F-AEAF-FB2A8F8865A1}" srcOrd="1" destOrd="0" presId="urn:microsoft.com/office/officeart/2005/8/layout/list1"/>
    <dgm:cxn modelId="{8ED0E570-50F6-4347-81EA-40C20E39E667}" type="presParOf" srcId="{674FC0DC-226A-4747-A33C-220D15FFFDC7}" destId="{47530293-8967-4D37-89A0-A6485A57F520}" srcOrd="1" destOrd="0" presId="urn:microsoft.com/office/officeart/2005/8/layout/list1"/>
    <dgm:cxn modelId="{71FD04A0-B848-45F4-8A32-69A1DAC97164}" type="presParOf" srcId="{674FC0DC-226A-4747-A33C-220D15FFFDC7}" destId="{71C91A74-4EA7-41E9-8FA2-D94EB4ACC541}" srcOrd="2" destOrd="0" presId="urn:microsoft.com/office/officeart/2005/8/layout/list1"/>
    <dgm:cxn modelId="{D6E5A809-2BC8-4499-8C1B-37C92F1FF8C6}" type="presParOf" srcId="{674FC0DC-226A-4747-A33C-220D15FFFDC7}" destId="{569C288A-31E0-4643-8FC8-6D8C275DC46B}" srcOrd="3" destOrd="0" presId="urn:microsoft.com/office/officeart/2005/8/layout/list1"/>
    <dgm:cxn modelId="{C2049F58-FBB9-4077-BFAD-25D7469B59B2}" type="presParOf" srcId="{674FC0DC-226A-4747-A33C-220D15FFFDC7}" destId="{8BD95C4A-5DAC-4D4C-A838-AF39FA0CC089}" srcOrd="4" destOrd="0" presId="urn:microsoft.com/office/officeart/2005/8/layout/list1"/>
    <dgm:cxn modelId="{FAF7C777-A930-4429-A20D-6775CD76824C}" type="presParOf" srcId="{8BD95C4A-5DAC-4D4C-A838-AF39FA0CC089}" destId="{F2C2E9B1-1139-4EA3-83A6-16B2B1AE1741}" srcOrd="0" destOrd="0" presId="urn:microsoft.com/office/officeart/2005/8/layout/list1"/>
    <dgm:cxn modelId="{B0DD5BE8-8777-41AD-BCC2-B62E0899184E}" type="presParOf" srcId="{8BD95C4A-5DAC-4D4C-A838-AF39FA0CC089}" destId="{0E54902F-30DA-44A9-8BF1-5A06034A5182}" srcOrd="1" destOrd="0" presId="urn:microsoft.com/office/officeart/2005/8/layout/list1"/>
    <dgm:cxn modelId="{E943EB6E-9009-4712-AAA2-2FDA9B1EA13A}" type="presParOf" srcId="{674FC0DC-226A-4747-A33C-220D15FFFDC7}" destId="{2ACDA8B5-CB7F-4350-A800-821EF66327AA}" srcOrd="5" destOrd="0" presId="urn:microsoft.com/office/officeart/2005/8/layout/list1"/>
    <dgm:cxn modelId="{2E4E20B2-0729-46CA-A5C0-13629818A59F}" type="presParOf" srcId="{674FC0DC-226A-4747-A33C-220D15FFFDC7}" destId="{C43D7873-D8F0-4BAB-B4BC-F47E1DD4C3C9}" srcOrd="6" destOrd="0" presId="urn:microsoft.com/office/officeart/2005/8/layout/list1"/>
    <dgm:cxn modelId="{18A29544-D351-448B-B0A0-B527164D578E}" type="presParOf" srcId="{674FC0DC-226A-4747-A33C-220D15FFFDC7}" destId="{321C5CBD-5B39-45FB-9954-D5456CC20DF6}" srcOrd="7" destOrd="0" presId="urn:microsoft.com/office/officeart/2005/8/layout/list1"/>
    <dgm:cxn modelId="{BF316A1A-0DCF-49B1-8B26-319FE946229E}" type="presParOf" srcId="{674FC0DC-226A-4747-A33C-220D15FFFDC7}" destId="{9D40E62C-7B35-44EF-ADD1-8DB2813E7025}" srcOrd="8" destOrd="0" presId="urn:microsoft.com/office/officeart/2005/8/layout/list1"/>
    <dgm:cxn modelId="{22E8916B-B260-40A2-8463-8EF7B2DD0A61}" type="presParOf" srcId="{9D40E62C-7B35-44EF-ADD1-8DB2813E7025}" destId="{14EB6612-1796-43B6-9792-F28C5E7B34D3}" srcOrd="0" destOrd="0" presId="urn:microsoft.com/office/officeart/2005/8/layout/list1"/>
    <dgm:cxn modelId="{1A17B000-3F74-4927-9CDD-AF8B729250B9}" type="presParOf" srcId="{9D40E62C-7B35-44EF-ADD1-8DB2813E7025}" destId="{56B6A9FA-7B16-4597-84D0-549235EAF614}" srcOrd="1" destOrd="0" presId="urn:microsoft.com/office/officeart/2005/8/layout/list1"/>
    <dgm:cxn modelId="{CE254282-EAC2-457A-A96D-8C50D74E00E6}" type="presParOf" srcId="{674FC0DC-226A-4747-A33C-220D15FFFDC7}" destId="{B569F853-593C-498F-8BF4-950F477FCC67}" srcOrd="9" destOrd="0" presId="urn:microsoft.com/office/officeart/2005/8/layout/list1"/>
    <dgm:cxn modelId="{5519C1F4-AB75-42A4-8599-D671F8533703}" type="presParOf" srcId="{674FC0DC-226A-4747-A33C-220D15FFFDC7}" destId="{C9EA4FF9-50F9-4EED-AA0E-CD7564DB6128}" srcOrd="10" destOrd="0" presId="urn:microsoft.com/office/officeart/2005/8/layout/list1"/>
    <dgm:cxn modelId="{A0BB8B98-1658-4426-887F-983333328995}" type="presParOf" srcId="{674FC0DC-226A-4747-A33C-220D15FFFDC7}" destId="{087A8A9C-EBE0-4EF6-B186-785EF392F6C9}" srcOrd="11" destOrd="0" presId="urn:microsoft.com/office/officeart/2005/8/layout/list1"/>
    <dgm:cxn modelId="{289F6EE9-B311-47CF-BD27-B6497A57B87A}" type="presParOf" srcId="{674FC0DC-226A-4747-A33C-220D15FFFDC7}" destId="{FD8469F0-A74C-467C-A1D4-FC7DC2200C03}" srcOrd="12" destOrd="0" presId="urn:microsoft.com/office/officeart/2005/8/layout/list1"/>
    <dgm:cxn modelId="{4E011915-331F-41BC-9130-6661AF6616AC}" type="presParOf" srcId="{FD8469F0-A74C-467C-A1D4-FC7DC2200C03}" destId="{3D6FCD90-446D-4D7F-B969-D1B669E1F483}" srcOrd="0" destOrd="0" presId="urn:microsoft.com/office/officeart/2005/8/layout/list1"/>
    <dgm:cxn modelId="{0D288CCB-CF0C-45EA-9DED-995F3978376E}" type="presParOf" srcId="{FD8469F0-A74C-467C-A1D4-FC7DC2200C03}" destId="{22499825-D13C-44D9-B2BC-89441AB5EEE7}" srcOrd="1" destOrd="0" presId="urn:microsoft.com/office/officeart/2005/8/layout/list1"/>
    <dgm:cxn modelId="{5D696048-5A8C-45FB-B14F-B50B15272158}" type="presParOf" srcId="{674FC0DC-226A-4747-A33C-220D15FFFDC7}" destId="{5122BC90-BD05-4B53-9FC5-0239A84B0E78}" srcOrd="13" destOrd="0" presId="urn:microsoft.com/office/officeart/2005/8/layout/list1"/>
    <dgm:cxn modelId="{9915EF99-40E8-45B8-B19E-F56F2698E3DD}" type="presParOf" srcId="{674FC0DC-226A-4747-A33C-220D15FFFDC7}" destId="{DBC7DB53-0534-4834-AFBE-CB369A53030C}" srcOrd="14" destOrd="0" presId="urn:microsoft.com/office/officeart/2005/8/layout/list1"/>
    <dgm:cxn modelId="{F2070092-BF52-48E7-92D7-0EF44D7308D0}" type="presParOf" srcId="{674FC0DC-226A-4747-A33C-220D15FFFDC7}" destId="{B808A03B-B387-439F-BE64-2898777F8F75}" srcOrd="15" destOrd="0" presId="urn:microsoft.com/office/officeart/2005/8/layout/list1"/>
    <dgm:cxn modelId="{2D85DC6A-0994-4F10-9ADE-1E09C4AF70CF}" type="presParOf" srcId="{674FC0DC-226A-4747-A33C-220D15FFFDC7}" destId="{B8AA7E59-BD78-4F51-9E86-04521A8F4DA8}" srcOrd="16" destOrd="0" presId="urn:microsoft.com/office/officeart/2005/8/layout/list1"/>
    <dgm:cxn modelId="{FC870D89-6B09-4B4C-85D0-6DC4F176BB78}" type="presParOf" srcId="{B8AA7E59-BD78-4F51-9E86-04521A8F4DA8}" destId="{59073259-04BE-4236-8578-3D5B0C953801}" srcOrd="0" destOrd="0" presId="urn:microsoft.com/office/officeart/2005/8/layout/list1"/>
    <dgm:cxn modelId="{4D8E130B-78AA-4394-A83D-F1F6BE9223B9}" type="presParOf" srcId="{B8AA7E59-BD78-4F51-9E86-04521A8F4DA8}" destId="{2A55E754-C1C3-4408-819E-213B2CDF70D9}" srcOrd="1" destOrd="0" presId="urn:microsoft.com/office/officeart/2005/8/layout/list1"/>
    <dgm:cxn modelId="{53785802-4418-4366-A5B8-B11210D22204}" type="presParOf" srcId="{674FC0DC-226A-4747-A33C-220D15FFFDC7}" destId="{ABFC5679-B70C-44F7-9951-A48AB690B7E7}" srcOrd="17" destOrd="0" presId="urn:microsoft.com/office/officeart/2005/8/layout/list1"/>
    <dgm:cxn modelId="{3CA6CAD2-BFC2-451A-89F1-106922096EA2}" type="presParOf" srcId="{674FC0DC-226A-4747-A33C-220D15FFFDC7}" destId="{BA04174B-2259-43F7-80E7-A968C5450AD3}" srcOrd="18" destOrd="0" presId="urn:microsoft.com/office/officeart/2005/8/layout/list1"/>
    <dgm:cxn modelId="{F189CF86-8E19-4162-B24A-FA0C911C1F40}" type="presParOf" srcId="{674FC0DC-226A-4747-A33C-220D15FFFDC7}" destId="{C727D9CC-F400-4FF7-AB94-D31EDC5CEF07}" srcOrd="19" destOrd="0" presId="urn:microsoft.com/office/officeart/2005/8/layout/list1"/>
    <dgm:cxn modelId="{BBDC620B-86AD-4407-9F4D-3FDF783C62DA}" type="presParOf" srcId="{674FC0DC-226A-4747-A33C-220D15FFFDC7}" destId="{58E8DA98-39BB-4501-B82B-2D3B89CC2741}" srcOrd="20" destOrd="0" presId="urn:microsoft.com/office/officeart/2005/8/layout/list1"/>
    <dgm:cxn modelId="{48E19855-EDE5-435F-A585-12E961B17268}" type="presParOf" srcId="{58E8DA98-39BB-4501-B82B-2D3B89CC2741}" destId="{FD8AE0B1-7D0F-4122-8F3C-40A10B3CD0B4}" srcOrd="0" destOrd="0" presId="urn:microsoft.com/office/officeart/2005/8/layout/list1"/>
    <dgm:cxn modelId="{23913CE6-8270-482B-9972-10DF0345A7F0}" type="presParOf" srcId="{58E8DA98-39BB-4501-B82B-2D3B89CC2741}" destId="{7DB73D14-D5E8-4184-A939-0139A3A359CD}" srcOrd="1" destOrd="0" presId="urn:microsoft.com/office/officeart/2005/8/layout/list1"/>
    <dgm:cxn modelId="{AA5D33C4-2014-4678-8877-A0767C629926}" type="presParOf" srcId="{674FC0DC-226A-4747-A33C-220D15FFFDC7}" destId="{409EF06D-F9EA-49E0-B9D3-6E3BAEF12600}" srcOrd="21" destOrd="0" presId="urn:microsoft.com/office/officeart/2005/8/layout/list1"/>
    <dgm:cxn modelId="{A00A6081-1F40-43DD-ACFC-C8B9E559A0A3}" type="presParOf" srcId="{674FC0DC-226A-4747-A33C-220D15FFFDC7}" destId="{B7A7B69D-63F2-4380-983C-9490FAA27216}" srcOrd="22" destOrd="0" presId="urn:microsoft.com/office/officeart/2005/8/layout/list1"/>
    <dgm:cxn modelId="{C3DC8561-78B9-421C-AEF5-99ABD2F3ADB5}" type="presParOf" srcId="{674FC0DC-226A-4747-A33C-220D15FFFDC7}" destId="{C7FF28C0-B8E2-4755-A19A-215CFEDD9A2C}" srcOrd="23" destOrd="0" presId="urn:microsoft.com/office/officeart/2005/8/layout/list1"/>
    <dgm:cxn modelId="{F9FDFF63-8186-4C59-9886-A9D6332398B0}" type="presParOf" srcId="{674FC0DC-226A-4747-A33C-220D15FFFDC7}" destId="{5B07147E-10CA-4C0B-AD7C-7C2330158186}" srcOrd="24" destOrd="0" presId="urn:microsoft.com/office/officeart/2005/8/layout/list1"/>
    <dgm:cxn modelId="{3CC7CDF8-2AFA-426C-8D19-6CB921884CA1}" type="presParOf" srcId="{5B07147E-10CA-4C0B-AD7C-7C2330158186}" destId="{1204E31F-CBB5-4DBF-AEFF-4C535C279FB8}" srcOrd="0" destOrd="0" presId="urn:microsoft.com/office/officeart/2005/8/layout/list1"/>
    <dgm:cxn modelId="{9C2CC2DA-0D10-4444-8DAF-0575BA18C200}" type="presParOf" srcId="{5B07147E-10CA-4C0B-AD7C-7C2330158186}" destId="{69F7637A-13F3-4CC0-8033-635CC61CF4E6}" srcOrd="1" destOrd="0" presId="urn:microsoft.com/office/officeart/2005/8/layout/list1"/>
    <dgm:cxn modelId="{4DBCF24E-354A-4F5B-B775-54354FA5798C}" type="presParOf" srcId="{674FC0DC-226A-4747-A33C-220D15FFFDC7}" destId="{04B1B1E6-0ACF-4916-8DD1-888BD2F05A06}" srcOrd="25" destOrd="0" presId="urn:microsoft.com/office/officeart/2005/8/layout/list1"/>
    <dgm:cxn modelId="{38366AFC-9CF1-4AB3-B10A-DDC1AB59DF64}" type="presParOf" srcId="{674FC0DC-226A-4747-A33C-220D15FFFDC7}" destId="{CAE11A49-D4D8-4064-A35B-13484D0A564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FC7420-44E0-48DA-B62C-BA84D463631C}">
      <dsp:nvSpPr>
        <dsp:cNvPr id="0" name=""/>
        <dsp:cNvSpPr/>
      </dsp:nvSpPr>
      <dsp:spPr>
        <a:xfrm>
          <a:off x="0" y="0"/>
          <a:ext cx="7858180" cy="3374142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2618709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i="0" kern="1200" baseline="0" dirty="0" smtClean="0"/>
            <a:t>Правовое воспитание – </a:t>
          </a:r>
          <a:endParaRPr lang="ru-RU" sz="3300" kern="1200" dirty="0"/>
        </a:p>
      </dsp:txBody>
      <dsp:txXfrm>
        <a:off x="0" y="0"/>
        <a:ext cx="7858180" cy="3374142"/>
      </dsp:txXfrm>
    </dsp:sp>
    <dsp:sp modelId="{918A9287-EB21-4D5A-99C9-909C5E2E29B8}">
      <dsp:nvSpPr>
        <dsp:cNvPr id="0" name=""/>
        <dsp:cNvSpPr/>
      </dsp:nvSpPr>
      <dsp:spPr>
        <a:xfrm>
          <a:off x="196454" y="843535"/>
          <a:ext cx="7465271" cy="2361899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499806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baseline="0" dirty="0" smtClean="0"/>
            <a:t>это целенаправленная систематическая деятельность государства, общественных объединений, социальных групп, общества по формированию и повышению правового сознания и правовой культуры. </a:t>
          </a:r>
          <a:endParaRPr lang="ru-RU" sz="2800" b="0" i="0" kern="1200" baseline="0" dirty="0"/>
        </a:p>
      </dsp:txBody>
      <dsp:txXfrm>
        <a:off x="196454" y="843535"/>
        <a:ext cx="7465271" cy="23618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269929-5BCF-41BE-8FF3-7ACB07DA629B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Запросы и потребности  </a:t>
          </a:r>
          <a:r>
            <a:rPr kumimoji="0" lang="ru-RU" sz="1600" b="1" i="0" u="none" strike="noStrike" kern="1200" cap="none" normalizeH="0" baseline="0" dirty="0" err="1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современ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err="1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ного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российского общества</a:t>
          </a:r>
          <a:endParaRPr lang="ru-RU" sz="1600" b="1" kern="1200" dirty="0"/>
        </a:p>
      </dsp:txBody>
      <dsp:txXfrm>
        <a:off x="3210560" y="987551"/>
        <a:ext cx="1219200" cy="1016000"/>
      </dsp:txXfrm>
    </dsp:sp>
    <dsp:sp modelId="{0EACA5B4-5EE5-42BA-A027-714F3C03F7F0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Профилактикиа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правонарушений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несовершенно-летних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153920" y="2600960"/>
        <a:ext cx="1828800" cy="894080"/>
      </dsp:txXfrm>
    </dsp:sp>
    <dsp:sp modelId="{A7D7EBBD-025B-4395-B96C-BA34081127BD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Способст-вует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успешной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социализа-ции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подростков</a:t>
          </a:r>
          <a:endParaRPr lang="ru-RU" sz="1600" b="1" kern="1200" dirty="0"/>
        </a:p>
      </dsp:txBody>
      <dsp:txXfrm>
        <a:off x="1666240" y="987551"/>
        <a:ext cx="1219200" cy="1016000"/>
      </dsp:txXfrm>
    </dsp:sp>
    <dsp:sp modelId="{F64373CB-180B-4D65-8B9F-7BFA3039A819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4D55A-6DC4-4AD9-8DDE-6AE8402B9258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609DB-DADC-4510-B06D-4E0EBCBD9ACE}">
      <dsp:nvSpPr>
        <dsp:cNvPr id="0" name=""/>
        <dsp:cNvSpPr/>
      </dsp:nvSpPr>
      <dsp:spPr>
        <a:xfrm>
          <a:off x="1071575" y="52831"/>
          <a:ext cx="3811671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661089-2B29-49E7-95FA-0CB6E087A2D7}">
      <dsp:nvSpPr>
        <dsp:cNvPr id="0" name=""/>
        <dsp:cNvSpPr/>
      </dsp:nvSpPr>
      <dsp:spPr>
        <a:xfrm>
          <a:off x="3086108" y="4709"/>
          <a:ext cx="4629163" cy="703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углубление знаний учащихся по праву(написание научно-исследовательских работ, участие в   олимпиадах)</a:t>
          </a:r>
          <a:endParaRPr lang="ru-RU" sz="1200" kern="1200" dirty="0"/>
        </a:p>
      </dsp:txBody>
      <dsp:txXfrm>
        <a:off x="3086108" y="4709"/>
        <a:ext cx="4629163" cy="703741"/>
      </dsp:txXfrm>
    </dsp:sp>
    <dsp:sp modelId="{1AB8BB27-CC25-49D5-ABF3-72C13CF5B6F8}">
      <dsp:nvSpPr>
        <dsp:cNvPr id="0" name=""/>
        <dsp:cNvSpPr/>
      </dsp:nvSpPr>
      <dsp:spPr>
        <a:xfrm>
          <a:off x="0" y="0"/>
          <a:ext cx="3086108" cy="7037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Исследовательское</a:t>
          </a:r>
          <a:endParaRPr lang="ru-RU" sz="2000" kern="1200" dirty="0"/>
        </a:p>
      </dsp:txBody>
      <dsp:txXfrm>
        <a:off x="0" y="0"/>
        <a:ext cx="3086108" cy="703741"/>
      </dsp:txXfrm>
    </dsp:sp>
    <dsp:sp modelId="{7FF16CD0-9A59-42AD-80C6-66F6B5F932B1}">
      <dsp:nvSpPr>
        <dsp:cNvPr id="0" name=""/>
        <dsp:cNvSpPr/>
      </dsp:nvSpPr>
      <dsp:spPr>
        <a:xfrm>
          <a:off x="3086108" y="778824"/>
          <a:ext cx="4629163" cy="703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790080"/>
            <a:satOff val="8042"/>
            <a:lumOff val="55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790080"/>
              <a:satOff val="8042"/>
              <a:lumOff val="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5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пропаганда идей Конституции РФ и российских законов</a:t>
          </a:r>
          <a:endParaRPr lang="ru-RU" sz="1500" kern="1200" dirty="0"/>
        </a:p>
      </dsp:txBody>
      <dsp:txXfrm>
        <a:off x="3086108" y="778824"/>
        <a:ext cx="4629163" cy="703741"/>
      </dsp:txXfrm>
    </dsp:sp>
    <dsp:sp modelId="{EA1AFD64-ADED-4612-93C8-56FD6633BA41}">
      <dsp:nvSpPr>
        <dsp:cNvPr id="0" name=""/>
        <dsp:cNvSpPr/>
      </dsp:nvSpPr>
      <dsp:spPr>
        <a:xfrm>
          <a:off x="0" y="778824"/>
          <a:ext cx="3086108" cy="703741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Лекционное</a:t>
          </a:r>
          <a:endParaRPr lang="ru-RU" sz="2000" kern="1200" dirty="0"/>
        </a:p>
      </dsp:txBody>
      <dsp:txXfrm>
        <a:off x="0" y="778824"/>
        <a:ext cx="3086108" cy="703741"/>
      </dsp:txXfrm>
    </dsp:sp>
    <dsp:sp modelId="{A73AE0CE-23DD-4153-B7E4-937779FD0BE6}">
      <dsp:nvSpPr>
        <dsp:cNvPr id="0" name=""/>
        <dsp:cNvSpPr/>
      </dsp:nvSpPr>
      <dsp:spPr>
        <a:xfrm>
          <a:off x="3086108" y="1552939"/>
          <a:ext cx="4629163" cy="703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5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пропаганда среди школьников научно-популярной литературы по праву </a:t>
          </a:r>
          <a:endParaRPr lang="ru-RU" sz="1500" kern="1200" dirty="0"/>
        </a:p>
      </dsp:txBody>
      <dsp:txXfrm>
        <a:off x="3086108" y="1552939"/>
        <a:ext cx="4629163" cy="703741"/>
      </dsp:txXfrm>
    </dsp:sp>
    <dsp:sp modelId="{45D9A834-1863-48B9-A9A7-078020F92763}">
      <dsp:nvSpPr>
        <dsp:cNvPr id="0" name=""/>
        <dsp:cNvSpPr/>
      </dsp:nvSpPr>
      <dsp:spPr>
        <a:xfrm>
          <a:off x="0" y="1552939"/>
          <a:ext cx="3086108" cy="70374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Библиографическое</a:t>
          </a:r>
          <a:endParaRPr lang="ru-RU" sz="2000" kern="1200" dirty="0"/>
        </a:p>
      </dsp:txBody>
      <dsp:txXfrm>
        <a:off x="0" y="1552939"/>
        <a:ext cx="3086108" cy="703741"/>
      </dsp:txXfrm>
    </dsp:sp>
    <dsp:sp modelId="{6640094F-A52C-40BD-8CEA-8436B1FC7109}">
      <dsp:nvSpPr>
        <dsp:cNvPr id="0" name=""/>
        <dsp:cNvSpPr/>
      </dsp:nvSpPr>
      <dsp:spPr>
        <a:xfrm>
          <a:off x="3086108" y="2327054"/>
          <a:ext cx="4629163" cy="703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контроль за поведение подростков состоящих на учете в ПДН, ВШУ</a:t>
          </a:r>
          <a:endParaRPr lang="ru-RU" sz="1500" kern="1200" dirty="0"/>
        </a:p>
      </dsp:txBody>
      <dsp:txXfrm>
        <a:off x="3086108" y="2327054"/>
        <a:ext cx="4629163" cy="703741"/>
      </dsp:txXfrm>
    </dsp:sp>
    <dsp:sp modelId="{0E062EAB-7404-43A5-998C-80FED2CA80DE}">
      <dsp:nvSpPr>
        <dsp:cNvPr id="0" name=""/>
        <dsp:cNvSpPr/>
      </dsp:nvSpPr>
      <dsp:spPr>
        <a:xfrm>
          <a:off x="0" y="2327054"/>
          <a:ext cx="3086108" cy="70374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 с трудными подростками</a:t>
          </a:r>
          <a:endParaRPr lang="ru-RU" sz="2000" kern="1200" dirty="0"/>
        </a:p>
      </dsp:txBody>
      <dsp:txXfrm>
        <a:off x="0" y="2327054"/>
        <a:ext cx="3086108" cy="703741"/>
      </dsp:txXfrm>
    </dsp:sp>
    <dsp:sp modelId="{68112AC4-54A1-47D0-92D3-690338AD154C}">
      <dsp:nvSpPr>
        <dsp:cNvPr id="0" name=""/>
        <dsp:cNvSpPr/>
      </dsp:nvSpPr>
      <dsp:spPr>
        <a:xfrm>
          <a:off x="3086108" y="3101169"/>
          <a:ext cx="4629163" cy="703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проведение рейдов по соблюдению правил поведения, Устава школы</a:t>
          </a:r>
          <a:endParaRPr lang="ru-RU" sz="1500" kern="1200" dirty="0"/>
        </a:p>
      </dsp:txBody>
      <dsp:txXfrm>
        <a:off x="3086108" y="3101169"/>
        <a:ext cx="4629163" cy="703741"/>
      </dsp:txXfrm>
    </dsp:sp>
    <dsp:sp modelId="{AA90B022-0CBE-4573-B532-EB71172E84C5}">
      <dsp:nvSpPr>
        <dsp:cNvPr id="0" name=""/>
        <dsp:cNvSpPr/>
      </dsp:nvSpPr>
      <dsp:spPr>
        <a:xfrm>
          <a:off x="0" y="3101169"/>
          <a:ext cx="3086108" cy="70374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 Дисциплина и порядок»</a:t>
          </a:r>
          <a:endParaRPr lang="ru-RU" sz="2000" kern="1200" dirty="0"/>
        </a:p>
      </dsp:txBody>
      <dsp:txXfrm>
        <a:off x="0" y="3101169"/>
        <a:ext cx="3086108" cy="703741"/>
      </dsp:txXfrm>
    </dsp:sp>
    <dsp:sp modelId="{B31B2B95-FD06-4819-AB1E-62C68BD6F0C7}">
      <dsp:nvSpPr>
        <dsp:cNvPr id="0" name=""/>
        <dsp:cNvSpPr/>
      </dsp:nvSpPr>
      <dsp:spPr>
        <a:xfrm>
          <a:off x="3086108" y="3875284"/>
          <a:ext cx="4629163" cy="703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950401"/>
            <a:satOff val="40211"/>
            <a:lumOff val="27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950401"/>
              <a:satOff val="40211"/>
              <a:lumOff val="2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15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выпуск правовой газеты  « Подросток и закон» </a:t>
          </a:r>
          <a:endParaRPr lang="ru-RU" sz="1500" kern="1200" smtClean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086108" y="3875284"/>
        <a:ext cx="4629163" cy="703741"/>
      </dsp:txXfrm>
    </dsp:sp>
    <dsp:sp modelId="{69F6890F-EDE3-4C3E-B430-CD6E37DDA97D}">
      <dsp:nvSpPr>
        <dsp:cNvPr id="0" name=""/>
        <dsp:cNvSpPr/>
      </dsp:nvSpPr>
      <dsp:spPr>
        <a:xfrm>
          <a:off x="0" y="3875284"/>
          <a:ext cx="3086108" cy="703741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Редакционное </a:t>
          </a:r>
          <a:endParaRPr lang="ru-RU" sz="2000" kern="1200" dirty="0"/>
        </a:p>
      </dsp:txBody>
      <dsp:txXfrm>
        <a:off x="0" y="3875284"/>
        <a:ext cx="3086108" cy="703741"/>
      </dsp:txXfrm>
    </dsp:sp>
    <dsp:sp modelId="{2D6C6F87-1C44-473D-BD14-06C277D54B6B}">
      <dsp:nvSpPr>
        <dsp:cNvPr id="0" name=""/>
        <dsp:cNvSpPr/>
      </dsp:nvSpPr>
      <dsp:spPr>
        <a:xfrm>
          <a:off x="3043921" y="4654108"/>
          <a:ext cx="4629163" cy="703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5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оказание юридической помощи подросткам, находящимся в трудной жизненной ситуации.</a:t>
          </a:r>
          <a:endParaRPr lang="ru-RU" sz="1500" kern="1200" dirty="0"/>
        </a:p>
      </dsp:txBody>
      <dsp:txXfrm>
        <a:off x="3043921" y="4654108"/>
        <a:ext cx="4629163" cy="703741"/>
      </dsp:txXfrm>
    </dsp:sp>
    <dsp:sp modelId="{4FABC05A-C6C6-42F2-A490-25DFCBC578BF}">
      <dsp:nvSpPr>
        <dsp:cNvPr id="0" name=""/>
        <dsp:cNvSpPr/>
      </dsp:nvSpPr>
      <dsp:spPr>
        <a:xfrm>
          <a:off x="0" y="4654108"/>
          <a:ext cx="3086108" cy="70374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«Служба спасения» </a:t>
          </a:r>
          <a:endParaRPr lang="ru-RU" sz="2000" kern="1200" dirty="0"/>
        </a:p>
      </dsp:txBody>
      <dsp:txXfrm>
        <a:off x="0" y="4654108"/>
        <a:ext cx="3086108" cy="7037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C91A74-4EA7-41E9-8FA2-D94EB4ACC541}">
      <dsp:nvSpPr>
        <dsp:cNvPr id="0" name=""/>
        <dsp:cNvSpPr/>
      </dsp:nvSpPr>
      <dsp:spPr>
        <a:xfrm>
          <a:off x="0" y="420921"/>
          <a:ext cx="750098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ACA44-4164-4B4F-AEAF-FB2A8F8865A1}">
      <dsp:nvSpPr>
        <dsp:cNvPr id="0" name=""/>
        <dsp:cNvSpPr/>
      </dsp:nvSpPr>
      <dsp:spPr>
        <a:xfrm>
          <a:off x="357189" y="142876"/>
          <a:ext cx="5250692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Право, отрасли права, источники права</a:t>
          </a:r>
          <a:endParaRPr lang="ru-RU" sz="1600" b="0" i="0" kern="1200" baseline="0" dirty="0"/>
        </a:p>
      </dsp:txBody>
      <dsp:txXfrm>
        <a:off x="357189" y="142876"/>
        <a:ext cx="5250692" cy="472320"/>
      </dsp:txXfrm>
    </dsp:sp>
    <dsp:sp modelId="{C43D7873-D8F0-4BAB-B4BC-F47E1DD4C3C9}">
      <dsp:nvSpPr>
        <dsp:cNvPr id="0" name=""/>
        <dsp:cNvSpPr/>
      </dsp:nvSpPr>
      <dsp:spPr>
        <a:xfrm>
          <a:off x="0" y="1146681"/>
          <a:ext cx="750098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4902F-30DA-44A9-8BF1-5A06034A5182}">
      <dsp:nvSpPr>
        <dsp:cNvPr id="0" name=""/>
        <dsp:cNvSpPr/>
      </dsp:nvSpPr>
      <dsp:spPr>
        <a:xfrm>
          <a:off x="375049" y="910521"/>
          <a:ext cx="5250692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Правоотношения, юридическая ответственность</a:t>
          </a:r>
          <a:endParaRPr lang="ru-RU" sz="1600" b="0" i="0" kern="1200" baseline="0" dirty="0"/>
        </a:p>
      </dsp:txBody>
      <dsp:txXfrm>
        <a:off x="375049" y="910521"/>
        <a:ext cx="5250692" cy="472320"/>
      </dsp:txXfrm>
    </dsp:sp>
    <dsp:sp modelId="{C9EA4FF9-50F9-4EED-AA0E-CD7564DB6128}">
      <dsp:nvSpPr>
        <dsp:cNvPr id="0" name=""/>
        <dsp:cNvSpPr/>
      </dsp:nvSpPr>
      <dsp:spPr>
        <a:xfrm>
          <a:off x="0" y="1872441"/>
          <a:ext cx="750098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6A9FA-7B16-4597-84D0-549235EAF614}">
      <dsp:nvSpPr>
        <dsp:cNvPr id="0" name=""/>
        <dsp:cNvSpPr/>
      </dsp:nvSpPr>
      <dsp:spPr>
        <a:xfrm>
          <a:off x="375049" y="1636281"/>
          <a:ext cx="5250692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Право и государство. Основы конституционного строя</a:t>
          </a:r>
          <a:endParaRPr lang="ru-RU" sz="1600" b="0" i="0" kern="1200" baseline="0" dirty="0"/>
        </a:p>
      </dsp:txBody>
      <dsp:txXfrm>
        <a:off x="375049" y="1636281"/>
        <a:ext cx="5250692" cy="472320"/>
      </dsp:txXfrm>
    </dsp:sp>
    <dsp:sp modelId="{DBC7DB53-0534-4834-AFBE-CB369A53030C}">
      <dsp:nvSpPr>
        <dsp:cNvPr id="0" name=""/>
        <dsp:cNvSpPr/>
      </dsp:nvSpPr>
      <dsp:spPr>
        <a:xfrm>
          <a:off x="0" y="2598201"/>
          <a:ext cx="750098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99825-D13C-44D9-B2BC-89441AB5EEE7}">
      <dsp:nvSpPr>
        <dsp:cNvPr id="0" name=""/>
        <dsp:cNvSpPr/>
      </dsp:nvSpPr>
      <dsp:spPr>
        <a:xfrm>
          <a:off x="375049" y="2362041"/>
          <a:ext cx="5250692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Семейное право</a:t>
          </a:r>
          <a:endParaRPr lang="ru-RU" sz="1600" b="0" i="0" kern="1200" baseline="0" dirty="0"/>
        </a:p>
      </dsp:txBody>
      <dsp:txXfrm>
        <a:off x="375049" y="2362041"/>
        <a:ext cx="5250692" cy="472320"/>
      </dsp:txXfrm>
    </dsp:sp>
    <dsp:sp modelId="{BA04174B-2259-43F7-80E7-A968C5450AD3}">
      <dsp:nvSpPr>
        <dsp:cNvPr id="0" name=""/>
        <dsp:cNvSpPr/>
      </dsp:nvSpPr>
      <dsp:spPr>
        <a:xfrm>
          <a:off x="0" y="3323961"/>
          <a:ext cx="750098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5E754-C1C3-4408-819E-213B2CDF70D9}">
      <dsp:nvSpPr>
        <dsp:cNvPr id="0" name=""/>
        <dsp:cNvSpPr/>
      </dsp:nvSpPr>
      <dsp:spPr>
        <a:xfrm>
          <a:off x="375049" y="3087801"/>
          <a:ext cx="5250692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Гражданское право</a:t>
          </a:r>
          <a:endParaRPr lang="ru-RU" sz="1600" b="0" i="0" kern="1200" baseline="0" dirty="0"/>
        </a:p>
      </dsp:txBody>
      <dsp:txXfrm>
        <a:off x="375049" y="3087801"/>
        <a:ext cx="5250692" cy="472320"/>
      </dsp:txXfrm>
    </dsp:sp>
    <dsp:sp modelId="{B7A7B69D-63F2-4380-983C-9490FAA27216}">
      <dsp:nvSpPr>
        <dsp:cNvPr id="0" name=""/>
        <dsp:cNvSpPr/>
      </dsp:nvSpPr>
      <dsp:spPr>
        <a:xfrm>
          <a:off x="0" y="4049721"/>
          <a:ext cx="750098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3D14-D5E8-4184-A939-0139A3A359CD}">
      <dsp:nvSpPr>
        <dsp:cNvPr id="0" name=""/>
        <dsp:cNvSpPr/>
      </dsp:nvSpPr>
      <dsp:spPr>
        <a:xfrm>
          <a:off x="375049" y="3813561"/>
          <a:ext cx="5250692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Трудовое право</a:t>
          </a:r>
          <a:endParaRPr lang="ru-RU" sz="1600" b="0" i="0" kern="1200" baseline="0" dirty="0"/>
        </a:p>
      </dsp:txBody>
      <dsp:txXfrm>
        <a:off x="375049" y="3813561"/>
        <a:ext cx="5250692" cy="472320"/>
      </dsp:txXfrm>
    </dsp:sp>
    <dsp:sp modelId="{CAE11A49-D4D8-4064-A35B-13484D0A564D}">
      <dsp:nvSpPr>
        <dsp:cNvPr id="0" name=""/>
        <dsp:cNvSpPr/>
      </dsp:nvSpPr>
      <dsp:spPr>
        <a:xfrm>
          <a:off x="0" y="4775481"/>
          <a:ext cx="750098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7637A-13F3-4CC0-8033-635CC61CF4E6}">
      <dsp:nvSpPr>
        <dsp:cNvPr id="0" name=""/>
        <dsp:cNvSpPr/>
      </dsp:nvSpPr>
      <dsp:spPr>
        <a:xfrm>
          <a:off x="375049" y="4539321"/>
          <a:ext cx="5250692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Уголовное право</a:t>
          </a:r>
          <a:endParaRPr lang="ru-RU" sz="1600" b="0" i="0" kern="1200" baseline="0" dirty="0"/>
        </a:p>
      </dsp:txBody>
      <dsp:txXfrm>
        <a:off x="375049" y="4539321"/>
        <a:ext cx="5250692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327C-2F1E-42CB-A9EB-2787BF38F67B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00D1-5B96-4B27-9113-CB7FEBB3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86742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Правовое воспитание школьников</a:t>
            </a:r>
            <a:br>
              <a:rPr lang="ru-RU" dirty="0" smtClean="0"/>
            </a:br>
            <a:r>
              <a:rPr lang="ru-RU" dirty="0" smtClean="0"/>
              <a:t>МОУ «СОШ №3 с. Алакуртти» Правовой клуб « Рубикон»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78619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Казакова Виктория Анатольевна, </a:t>
            </a:r>
          </a:p>
          <a:p>
            <a:r>
              <a:rPr lang="ru-RU" dirty="0" smtClean="0"/>
              <a:t>социальный педагог МОУ « СОШ №3 с. Алакуртти»</a:t>
            </a:r>
          </a:p>
          <a:p>
            <a:r>
              <a:rPr lang="ru-RU" dirty="0" smtClean="0"/>
              <a:t>учитель обществознания и права, </a:t>
            </a:r>
          </a:p>
          <a:p>
            <a:r>
              <a:rPr lang="ru-RU" dirty="0" smtClean="0"/>
              <a:t>руководитель правового  клуба « Рубикон»</a:t>
            </a:r>
            <a:endParaRPr lang="ru-RU" dirty="0"/>
          </a:p>
        </p:txBody>
      </p:sp>
      <p:pic>
        <p:nvPicPr>
          <p:cNvPr id="1026" name="Picture 2" descr="C:\Documents and Settings\Viktoriya\Рабочий стол\j023938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72008"/>
            <a:ext cx="1766887" cy="116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Основные направления деятельности клуба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sz="31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857224" y="1285860"/>
          <a:ext cx="771527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работы клуба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1142984"/>
          <a:ext cx="7500989" cy="536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Исследовательское направление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62624">
            <a:off x="330501" y="1612982"/>
            <a:ext cx="1265121" cy="18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56402">
            <a:off x="4670886" y="1210231"/>
            <a:ext cx="1464098" cy="213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7142">
            <a:off x="440145" y="3999879"/>
            <a:ext cx="1349173" cy="191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4153">
            <a:off x="6952666" y="1496690"/>
            <a:ext cx="1464018" cy="19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66305">
            <a:off x="2299603" y="3892995"/>
            <a:ext cx="1548316" cy="214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53077">
            <a:off x="2193221" y="1275425"/>
            <a:ext cx="1435591" cy="204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32253">
            <a:off x="6550920" y="4386456"/>
            <a:ext cx="1464562" cy="200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59722">
            <a:off x="4751828" y="3519381"/>
            <a:ext cx="1459521" cy="20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14398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Молодежный  научный форум </a:t>
            </a:r>
            <a:br>
              <a:rPr lang="ru-RU" sz="3200" dirty="0" smtClean="0"/>
            </a:br>
            <a:r>
              <a:rPr lang="ru-RU" sz="3200" dirty="0" err="1" smtClean="0"/>
              <a:t>Северо-Запада</a:t>
            </a:r>
            <a:r>
              <a:rPr lang="ru-RU" sz="3200" dirty="0" smtClean="0"/>
              <a:t> России « Шаг в будущее»15-18 декабря 2009 г.Мурманск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500306"/>
            <a:ext cx="3809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5" y="1428737"/>
            <a:ext cx="1714511" cy="2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71678"/>
            <a:ext cx="2311349" cy="308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61639" y="4457812"/>
            <a:ext cx="2853689" cy="19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Неделя правовых знаний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6994544" cy="4254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акции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50329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2643182"/>
            <a:ext cx="4500594" cy="36433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NTTimes/Cyrillic"/>
                <a:ea typeface="Times New Roman" pitchFamily="18" charset="0"/>
              </a:rPr>
              <a:t>Антитабачная хартия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tx1"/>
                </a:solidFill>
                <a:latin typeface="NTTimes/Cyrillic"/>
                <a:ea typeface="Times New Roman" pitchFamily="18" charset="0"/>
              </a:rPr>
              <a:t> Каждый гражданин имеет право дышать воздухом, не загрязненным табачным дымом, в общественных местах или в общественном транспорте.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NTTimes/Cyrillic"/>
                <a:ea typeface="Times New Roman" pitchFamily="18" charset="0"/>
              </a:rPr>
              <a:t>Каждый работающий имеет право дышать чистым воздухом на рабочем месте.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NTTimes/Cyrillic"/>
                <a:ea typeface="Times New Roman" pitchFamily="18" charset="0"/>
              </a:rPr>
              <a:t>Каждый ребенок и подросток имеет право на защиту от всех форм рекламы табака, а также на всевозможные виды поддержки, включая просветительские или иные, которые позволят ему устоять перед искушением пристраститься к употреблению табака.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NTTimes/Cyrillic"/>
                <a:ea typeface="Times New Roman" pitchFamily="18" charset="0"/>
              </a:rPr>
              <a:t>Каждый гражданин имеет право на информацию о возможных последствиях употребления табака для здоровья.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NTTimes/Cyrillic"/>
                <a:ea typeface="Times New Roman" pitchFamily="18" charset="0"/>
              </a:rPr>
              <a:t>Каждый курильщик имеет право на поддержку и помощь при отвыкании от никотиновой зависимости.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3142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 Акция « Расставайся с сигаретой – получи взамен конфету!» </a:t>
            </a:r>
            <a:br>
              <a:rPr lang="ru-RU" sz="27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 декабря 2009г.  в школе в рамках широкомасштабной акции декады « </a:t>
            </a:r>
            <a:r>
              <a:rPr lang="en-US" sz="2000" dirty="0" smtClean="0"/>
              <a:t>SOS</a:t>
            </a:r>
            <a:r>
              <a:rPr lang="ru-RU" sz="2000" dirty="0" smtClean="0"/>
              <a:t>»   успешно прошла профилактическая акция « Расставайся с сигаретой – получи взамен конфету!» Члены  правового клуба « Рубикон» предлагали учащимся обменять сигареты на сладкое. Первоначально акция вызвала недоверие, но       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вскоре  появились желающие. Может быть,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для кого-то сломанная  сигарета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действительно станет последней.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Акция вызвала улыбку, а ведь улыбка, как     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здоровый образ, продлевает жизнь!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3" y="4500570"/>
            <a:ext cx="2500285" cy="187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86298"/>
            <a:ext cx="276183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619478"/>
            <a:ext cx="2428892" cy="32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Неделя профилактики </a:t>
            </a:r>
            <a:r>
              <a:rPr lang="ru-RU" dirty="0" err="1" smtClean="0"/>
              <a:t>табакокурения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2084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13.10 по 18.10.2009г. в школе проводилась неделя профилактики </a:t>
            </a:r>
            <a:r>
              <a:rPr lang="ru-RU" dirty="0" err="1" smtClean="0"/>
              <a:t>табакокурения</a:t>
            </a:r>
            <a:r>
              <a:rPr lang="ru-RU" dirty="0" smtClean="0"/>
              <a:t>. В течении недели были проведены следующие мероприятия: радиобеседа на тему: «Влияние курения на организм человека»; беседа врача  общей практики </a:t>
            </a:r>
            <a:r>
              <a:rPr lang="ru-RU" dirty="0" err="1" smtClean="0"/>
              <a:t>Кунпан</a:t>
            </a:r>
            <a:r>
              <a:rPr lang="ru-RU" dirty="0" smtClean="0"/>
              <a:t> В.П. о вреде курения , выпуск газеты «День без курения», театрализованное представление о вреде курения  «Дело было вечером…» и другие. Члены клуба приняли активное участие в проведении недели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2722625" cy="204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71" y="3500438"/>
            <a:ext cx="285742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357694"/>
            <a:ext cx="3079688" cy="23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Редакционное направление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86190"/>
            <a:ext cx="3725814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3630551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48106"/>
            <a:ext cx="2000264" cy="280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730" y="1178415"/>
            <a:ext cx="3095541" cy="232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Значение деятельности Правового клуба </a:t>
            </a:r>
            <a:br>
              <a:rPr lang="ru-RU" sz="3600" dirty="0" smtClean="0"/>
            </a:br>
            <a:r>
              <a:rPr lang="ru-RU" sz="3600" dirty="0" smtClean="0"/>
              <a:t>« Рубикон»</a:t>
            </a:r>
            <a:endParaRPr lang="ru-RU" sz="3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1274353"/>
            <a:ext cx="80010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  <a:ea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познавательной и творческой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школьников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 аналитических и исследовательских навыков, самостоятельности  и  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инициативности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Просветительская деятельность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Волонтерская деятельность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к будущей профессии  юриста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Становление гражданственности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правового воспитания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1714488"/>
          <a:ext cx="7858180" cy="3374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правового воспитания в школе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714480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16" descr="j01861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929198"/>
            <a:ext cx="788988" cy="11049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1071546"/>
            <a:ext cx="180947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dirty="0" smtClean="0"/>
              <a:t>Правовой клуб « Рубикон» </a:t>
            </a:r>
            <a:br>
              <a:rPr lang="ru-RU" dirty="0" smtClean="0"/>
            </a:br>
            <a:r>
              <a:rPr lang="ru-RU" sz="2400" dirty="0" smtClean="0"/>
              <a:t>4 октября 2008г.</a:t>
            </a:r>
            <a:endParaRPr lang="ru-RU" sz="24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80996" y="1724012"/>
            <a:ext cx="8258204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http://www.skola3.by.ru/klub/pic/emblema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000496" y="2786058"/>
            <a:ext cx="1285884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09" name="Рисунок 4" descr="http://www.skola3.by.ru/klub/pic/ru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714884"/>
            <a:ext cx="2095500" cy="1571625"/>
          </a:xfrm>
          <a:prstGeom prst="rect">
            <a:avLst/>
          </a:prstGeom>
          <a:noFill/>
        </p:spPr>
      </p:pic>
      <p:pic>
        <p:nvPicPr>
          <p:cNvPr id="17410" name="Рисунок 2" descr="http://www.skola3.by.ru/klub/pic/k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2066926" cy="154940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46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1357298"/>
            <a:ext cx="428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Существуют два первоначала справедливости: никому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вредить и приносить пользу обществу.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Туллий </a:t>
            </a:r>
            <a:r>
              <a:rPr lang="ru-RU" sz="16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Цицерон</a:t>
            </a:r>
            <a:endParaRPr lang="ru-RU" sz="1600" dirty="0">
              <a:solidFill>
                <a:prstClr val="white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13" name="Рисунок 12" descr="http://www.skola3.by.ru/klub/pic/rub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000504"/>
            <a:ext cx="2066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skola3.by.ru/klub/pic/rub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857628"/>
            <a:ext cx="19716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Клятва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28662" y="-28042"/>
            <a:ext cx="6858048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Я (Фамилия, Имя), вступая в ряды правового клуба</a:t>
            </a:r>
            <a:r>
              <a:rPr lang="ru-RU" sz="2000" dirty="0">
                <a:latin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«Рубикон», перед лицом своих товарищей</a:t>
            </a:r>
            <a:r>
              <a:rPr lang="ru-RU" sz="2000" dirty="0">
                <a:latin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торжественно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клянусь: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Быть честным, дисциплинированным и исполнительным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клянусь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 Неукоснительно соблюдать  Положение  клуба, и требовать этого от моих товарищей –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клянусь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 Точно и в срок выполнять  требования  старших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клянусь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 Добросовестным трудом на учебном поприще служить  России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клянусь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 Уважать и почитать моих родителей, учителей и старших, проявлять заботу о младших –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клянусь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 Настойчиво овладевать знаниями и умениями  и помогать в этом моим товарищам 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клянусь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 Укреплять физическое здоровье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клянусь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 Если же я нарушу эту свою торжественную клятву, то пусть меня постигнут позор и презрение моих товарищей.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Клянусь, клянусь, клянусь!!!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Клуб организован МОУ «СОШ №3 с. Алакуртти»  и  поселковым отделением милиции с. Алакуртти.</a:t>
            </a:r>
            <a:br>
              <a:rPr lang="ru-RU" dirty="0" smtClean="0"/>
            </a:br>
            <a:r>
              <a:rPr lang="ru-RU" dirty="0" smtClean="0"/>
              <a:t>Клуб объединяет учащихся 10-11 классов, разделяющих цели и задачи клуба согласно Положению.  </a:t>
            </a:r>
            <a:br>
              <a:rPr lang="ru-RU" dirty="0" smtClean="0"/>
            </a:br>
            <a:r>
              <a:rPr lang="ru-RU" dirty="0" smtClean="0"/>
              <a:t>Смысл значения названия клуба  </a:t>
            </a:r>
            <a:br>
              <a:rPr lang="ru-RU" dirty="0" smtClean="0"/>
            </a:br>
            <a:r>
              <a:rPr lang="ru-RU" dirty="0" smtClean="0"/>
              <a:t>« Рубикон» - совершая поступок, не перейти  черту дозволенного.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 Положения клуба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928671"/>
            <a:ext cx="821537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Цель </a:t>
            </a:r>
            <a:r>
              <a:rPr lang="ru-RU" sz="2000" b="1" i="1" dirty="0"/>
              <a:t>клуба </a:t>
            </a:r>
            <a:r>
              <a:rPr lang="ru-RU" sz="2000" dirty="0"/>
              <a:t>:</a:t>
            </a:r>
            <a:r>
              <a:rPr lang="ru-RU" sz="2000" dirty="0" smtClean="0"/>
              <a:t> </a:t>
            </a:r>
            <a:r>
              <a:rPr lang="ru-RU" sz="2000" dirty="0"/>
              <a:t>правовое просвещение школьников, углубление знаний по праву, профилактика правонарушений среди подростков. </a:t>
            </a:r>
            <a:endParaRPr lang="ru-RU" sz="2000" b="1" dirty="0" smtClean="0"/>
          </a:p>
          <a:p>
            <a:r>
              <a:rPr lang="ru-RU" sz="2000" b="1" dirty="0" smtClean="0"/>
              <a:t>Задачи</a:t>
            </a:r>
            <a:r>
              <a:rPr lang="ru-RU" sz="2000" b="1" dirty="0"/>
              <a:t>: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способствовать </a:t>
            </a:r>
            <a:r>
              <a:rPr lang="ru-RU" sz="2000" dirty="0"/>
              <a:t>овладению учащимися теоретическими и практическими умениями в области права  и   навыками  курса </a:t>
            </a:r>
            <a:endParaRPr lang="ru-RU" sz="2000" dirty="0" smtClean="0"/>
          </a:p>
          <a:p>
            <a:r>
              <a:rPr lang="ru-RU" sz="2000" dirty="0" smtClean="0"/>
              <a:t>« </a:t>
            </a:r>
            <a:r>
              <a:rPr lang="ru-RU" sz="2000" dirty="0"/>
              <a:t>Воспитание </a:t>
            </a:r>
            <a:r>
              <a:rPr lang="ru-RU" sz="2000" dirty="0" smtClean="0"/>
              <a:t>гражданственности </a:t>
            </a:r>
            <a:r>
              <a:rPr lang="ru-RU" sz="2000" dirty="0"/>
              <a:t>и  правовое  просвещение школьников»;</a:t>
            </a:r>
          </a:p>
          <a:p>
            <a:r>
              <a:rPr lang="ru-RU" sz="2000" dirty="0"/>
              <a:t>-содействовать МОУ «СОШ №3 с. Алакуртти», администрации с. Алакуртти и </a:t>
            </a:r>
            <a:r>
              <a:rPr lang="ru-RU" sz="2000" dirty="0" smtClean="0"/>
              <a:t> Пункту милиции  с. Алакуртти  </a:t>
            </a:r>
            <a:r>
              <a:rPr lang="ru-RU" sz="2000" dirty="0"/>
              <a:t>в поддержании      </a:t>
            </a:r>
          </a:p>
          <a:p>
            <a:r>
              <a:rPr lang="ru-RU" sz="2000" dirty="0"/>
              <a:t>  общественного порядка;</a:t>
            </a:r>
          </a:p>
          <a:p>
            <a:r>
              <a:rPr lang="ru-RU" sz="2000" dirty="0"/>
              <a:t>- сотрудничать со Службой с. Алакуртти;</a:t>
            </a:r>
          </a:p>
          <a:p>
            <a:r>
              <a:rPr lang="ru-RU" sz="2000" dirty="0"/>
              <a:t>- содействовать повышению правовой культуры школьников;</a:t>
            </a:r>
          </a:p>
          <a:p>
            <a:r>
              <a:rPr lang="ru-RU" sz="2000" dirty="0"/>
              <a:t>- обеспечить условия  для развития профессиональных качеств начинающих юристов;</a:t>
            </a:r>
          </a:p>
          <a:p>
            <a:r>
              <a:rPr lang="ru-RU" sz="2000" dirty="0"/>
              <a:t>- создавать условия для осуществления членами </a:t>
            </a:r>
            <a:r>
              <a:rPr lang="ru-RU" sz="2000" dirty="0" smtClean="0"/>
              <a:t>клуба </a:t>
            </a:r>
            <a:r>
              <a:rPr lang="ru-RU" sz="2000" dirty="0"/>
              <a:t>своей   </a:t>
            </a:r>
            <a:r>
              <a:rPr lang="ru-RU" sz="2000" dirty="0" smtClean="0"/>
              <a:t>деятельности;</a:t>
            </a:r>
            <a:endParaRPr lang="ru-RU" sz="2000" dirty="0"/>
          </a:p>
          <a:p>
            <a:r>
              <a:rPr lang="ru-RU" sz="2000" dirty="0"/>
              <a:t>- воспитывать гражданственность и любовь к Родине, уважение к правам и свободам </a:t>
            </a:r>
            <a:r>
              <a:rPr lang="ru-RU" sz="2000" dirty="0" smtClean="0"/>
              <a:t> человека</a:t>
            </a:r>
            <a:r>
              <a:rPr lang="ru-RU" sz="2000" dirty="0"/>
              <a:t>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вступление в клуб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5984" y="2143116"/>
          <a:ext cx="4000528" cy="4572032"/>
        </p:xfrm>
        <a:graphic>
          <a:graphicData uri="http://schemas.openxmlformats.org/drawingml/2006/table">
            <a:tbl>
              <a:tblPr/>
              <a:tblGrid>
                <a:gridCol w="4000528"/>
              </a:tblGrid>
              <a:tr h="4572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правовой клуб «Рубикон»</a:t>
                      </a: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МОУ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«СОШ №3 с. Алакуртти»</a:t>
                      </a: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от ______________________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                                                                                                    _________________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                                                                      Заявление.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           Прошу принять меня в правовой клуб «Рубикон».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           С Положением и программой работы клуба «Рубикон» ознакомлен и согласен.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                       Дата                                                                                                      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Подпись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                                                            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                         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Verdana"/>
                          <a:ea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-2149141"/>
            <a:ext cx="8286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вступлении в клуб каждый желающий  из старшеклассников   проходит собеседование по праву и пишет заявление данного образца: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Структура Клуба « Рубикон»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/>
              <a:t> </a:t>
            </a:r>
            <a:r>
              <a:rPr lang="ru-RU" sz="4200" dirty="0"/>
              <a:t>Руководитель  клуба «Рубикон» </a:t>
            </a:r>
            <a:r>
              <a:rPr lang="ru-RU" dirty="0"/>
              <a:t>- Казакова Виктория Анатольевна, социальный педагог, учитель истории и </a:t>
            </a:r>
            <a:r>
              <a:rPr lang="ru-RU" dirty="0" smtClean="0"/>
              <a:t>обществознания права</a:t>
            </a:r>
          </a:p>
          <a:p>
            <a:pPr>
              <a:buNone/>
            </a:pPr>
            <a:r>
              <a:rPr lang="ru-RU" sz="4200" dirty="0" smtClean="0"/>
              <a:t>      Председатель </a:t>
            </a:r>
            <a:r>
              <a:rPr lang="ru-RU" sz="4200" dirty="0"/>
              <a:t>– </a:t>
            </a:r>
            <a:r>
              <a:rPr lang="ru-RU" dirty="0"/>
              <a:t>Потапова Анна, учащаяся 11Б класса, координатор по работе со СМИ.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/>
              <a:t> </a:t>
            </a:r>
            <a:r>
              <a:rPr lang="ru-RU" sz="4200" dirty="0"/>
              <a:t>Заместитель председателя  </a:t>
            </a:r>
            <a:r>
              <a:rPr lang="ru-RU" dirty="0"/>
              <a:t>- Степанова </a:t>
            </a:r>
            <a:r>
              <a:rPr lang="ru-RU" dirty="0" err="1"/>
              <a:t>Карина</a:t>
            </a:r>
            <a:r>
              <a:rPr lang="ru-RU" dirty="0"/>
              <a:t>, учащаяся 11А класса, координатор по лекционному направлению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/>
              <a:t> </a:t>
            </a:r>
            <a:endParaRPr lang="ru-RU" sz="4200" dirty="0" smtClean="0"/>
          </a:p>
          <a:p>
            <a:pPr>
              <a:buNone/>
            </a:pPr>
            <a:r>
              <a:rPr lang="ru-RU" sz="4200" dirty="0"/>
              <a:t> </a:t>
            </a:r>
            <a:r>
              <a:rPr lang="ru-RU" sz="4200" dirty="0" smtClean="0"/>
              <a:t>   Совет </a:t>
            </a:r>
            <a:r>
              <a:rPr lang="ru-RU" sz="4200" dirty="0"/>
              <a:t>клуба: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1.      </a:t>
            </a:r>
            <a:r>
              <a:rPr lang="ru-RU" sz="4200" dirty="0"/>
              <a:t>Координатор по исследовательскому направлению </a:t>
            </a:r>
            <a:r>
              <a:rPr lang="ru-RU" dirty="0" smtClean="0"/>
              <a:t>–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Молчанова </a:t>
            </a:r>
            <a:r>
              <a:rPr lang="ru-RU" dirty="0"/>
              <a:t>Виктория, учащаяся 11А   </a:t>
            </a:r>
            <a:r>
              <a:rPr lang="ru-RU" dirty="0" smtClean="0"/>
              <a:t>класса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2</a:t>
            </a:r>
            <a:r>
              <a:rPr lang="ru-RU" dirty="0"/>
              <a:t>.      </a:t>
            </a:r>
            <a:r>
              <a:rPr lang="ru-RU" sz="4200" dirty="0"/>
              <a:t>Координатор по оказанию юридической помощи подросткам </a:t>
            </a:r>
            <a:r>
              <a:rPr lang="ru-RU" dirty="0" smtClean="0"/>
              <a:t>–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Новиков </a:t>
            </a:r>
            <a:r>
              <a:rPr lang="ru-RU" dirty="0"/>
              <a:t>Станислав, учащийся 11Б класса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3</a:t>
            </a:r>
            <a:r>
              <a:rPr lang="ru-RU" dirty="0"/>
              <a:t>.      </a:t>
            </a:r>
            <a:r>
              <a:rPr lang="ru-RU" sz="5000" dirty="0"/>
              <a:t>Координатор по работе с трудными подростками </a:t>
            </a:r>
            <a:r>
              <a:rPr lang="ru-RU" dirty="0"/>
              <a:t>–  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dirty="0" err="1" smtClean="0"/>
              <a:t>Глуховская</a:t>
            </a:r>
            <a:r>
              <a:rPr lang="ru-RU" dirty="0" smtClean="0"/>
              <a:t> </a:t>
            </a:r>
            <a:r>
              <a:rPr lang="ru-RU" dirty="0"/>
              <a:t>Юлия, учащаяся 10А класса</a:t>
            </a:r>
          </a:p>
          <a:p>
            <a:pPr>
              <a:buNone/>
            </a:pPr>
            <a:r>
              <a:rPr lang="ru-RU" dirty="0" smtClean="0"/>
              <a:t>         4</a:t>
            </a:r>
            <a:r>
              <a:rPr lang="ru-RU" dirty="0"/>
              <a:t>.      </a:t>
            </a:r>
            <a:r>
              <a:rPr lang="ru-RU" sz="5000" dirty="0"/>
              <a:t>Фотокорреспондент </a:t>
            </a:r>
            <a:r>
              <a:rPr lang="ru-RU" dirty="0"/>
              <a:t>-  Сорокин Дмитрий, учащийся 10А класса</a:t>
            </a:r>
          </a:p>
          <a:p>
            <a:pPr>
              <a:buNone/>
            </a:pPr>
            <a:r>
              <a:rPr lang="ru-RU" dirty="0" smtClean="0"/>
              <a:t>         5</a:t>
            </a:r>
            <a:r>
              <a:rPr lang="ru-RU" dirty="0"/>
              <a:t>.      </a:t>
            </a:r>
            <a:r>
              <a:rPr lang="ru-RU" sz="5000" dirty="0"/>
              <a:t>Редактор газеты «Подросток и Закон» </a:t>
            </a:r>
            <a:r>
              <a:rPr lang="ru-RU" dirty="0"/>
              <a:t>- Немков Дмитрий, учащийся 10А класса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/>
              <a:t> </a:t>
            </a:r>
            <a:r>
              <a:rPr lang="ru-RU" sz="5000" dirty="0"/>
              <a:t>Члены клуба</a:t>
            </a:r>
            <a:r>
              <a:rPr lang="ru-RU" sz="5000" dirty="0" smtClean="0"/>
              <a:t>:</a:t>
            </a:r>
          </a:p>
          <a:p>
            <a:pPr>
              <a:buNone/>
            </a:pPr>
            <a:r>
              <a:rPr lang="ru-RU" sz="5000" dirty="0"/>
              <a:t> </a:t>
            </a:r>
            <a:r>
              <a:rPr lang="ru-RU" sz="5000" dirty="0" smtClean="0"/>
              <a:t>   </a:t>
            </a:r>
            <a:r>
              <a:rPr lang="ru-RU" dirty="0"/>
              <a:t>   1.      Бурова Яна, учащаяся 11А класса</a:t>
            </a:r>
          </a:p>
          <a:p>
            <a:pPr>
              <a:buNone/>
            </a:pPr>
            <a:r>
              <a:rPr lang="ru-RU" dirty="0" smtClean="0"/>
              <a:t>         2</a:t>
            </a:r>
            <a:r>
              <a:rPr lang="ru-RU" dirty="0"/>
              <a:t>.      </a:t>
            </a:r>
            <a:r>
              <a:rPr lang="ru-RU" dirty="0" err="1"/>
              <a:t>Тулкина</a:t>
            </a:r>
            <a:r>
              <a:rPr lang="ru-RU" dirty="0"/>
              <a:t> Наталья, учащаяся 11А класса</a:t>
            </a:r>
          </a:p>
          <a:p>
            <a:pPr>
              <a:buNone/>
            </a:pPr>
            <a:r>
              <a:rPr lang="ru-RU" dirty="0" smtClean="0"/>
              <a:t>         3</a:t>
            </a:r>
            <a:r>
              <a:rPr lang="ru-RU" dirty="0"/>
              <a:t>.      </a:t>
            </a:r>
            <a:r>
              <a:rPr lang="ru-RU" dirty="0" err="1"/>
              <a:t>Прощенков</a:t>
            </a:r>
            <a:r>
              <a:rPr lang="ru-RU" dirty="0"/>
              <a:t> Евгений, учащийся 11Бкласса</a:t>
            </a:r>
          </a:p>
          <a:p>
            <a:pPr>
              <a:buNone/>
            </a:pPr>
            <a:r>
              <a:rPr lang="ru-RU" dirty="0" smtClean="0"/>
              <a:t>         4</a:t>
            </a:r>
            <a:r>
              <a:rPr lang="ru-RU" dirty="0"/>
              <a:t>.      </a:t>
            </a:r>
            <a:r>
              <a:rPr lang="ru-RU" dirty="0" err="1"/>
              <a:t>Фирко</a:t>
            </a:r>
            <a:r>
              <a:rPr lang="ru-RU" dirty="0"/>
              <a:t> Александра, учащаяся 10Б класса</a:t>
            </a:r>
          </a:p>
          <a:p>
            <a:pPr>
              <a:buNone/>
            </a:pPr>
            <a:r>
              <a:rPr lang="ru-RU" dirty="0" smtClean="0"/>
              <a:t>         5</a:t>
            </a:r>
            <a:r>
              <a:rPr lang="ru-RU" dirty="0"/>
              <a:t>.      Шиловская Виктория, учащаяся 10В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536</Words>
  <Application>Microsoft Office PowerPoint</Application>
  <PresentationFormat>Экран (4:3)</PresentationFormat>
  <Paragraphs>153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Правовое воспитание школьников МОУ «СОШ №3 с. Алакуртти» Правовой клуб « Рубикон»  </vt:lpstr>
      <vt:lpstr>Роль правового воспитания</vt:lpstr>
      <vt:lpstr>Актуальность  правового воспитания в школе</vt:lpstr>
      <vt:lpstr>Правовой клуб « Рубикон»  4 октября 2008г.</vt:lpstr>
      <vt:lpstr>  Клятва  </vt:lpstr>
      <vt:lpstr>    Клуб организован МОУ «СОШ №3 с. Алакуртти»  и  поселковым отделением милиции с. Алакуртти. Клуб объединяет учащихся 10-11 классов, разделяющих цели и задачи клуба согласно Положению.   Смысл значения названия клуба   « Рубикон» - совершая поступок, не перейти  черту дозволенного.   </vt:lpstr>
      <vt:lpstr>Из Положения клуба</vt:lpstr>
      <vt:lpstr>Условия вступление в клуб</vt:lpstr>
      <vt:lpstr>Структура Клуба « Рубикон» </vt:lpstr>
      <vt:lpstr> Основные направления деятельности клуба </vt:lpstr>
      <vt:lpstr>Программа работы клуба</vt:lpstr>
      <vt:lpstr>Исследовательское направление</vt:lpstr>
      <vt:lpstr>Молодежный  научный форум  Северо-Запада России « Шаг в будущее»15-18 декабря 2009 г.Мурманск</vt:lpstr>
      <vt:lpstr>Неделя правовых знаний</vt:lpstr>
      <vt:lpstr>Социальные акции</vt:lpstr>
      <vt:lpstr>           Акция « Расставайся с сигаретой – получи взамен конфету!»   2 декабря 2009г.  в школе в рамках широкомасштабной акции декады « SOS»   успешно прошла профилактическая акция « Расставайся с сигаретой – получи взамен конфету!» Члены  правового клуба « Рубикон» предлагали учащимся обменять сигареты на сладкое. Первоначально акция вызвала недоверие, но                                                                                        вскоре  появились желающие. Может быть,                                               для кого-то сломанная  сигарета                                                          действительно станет последней.                                                         Акция вызвала улыбку, а ведь улыбка, как                                                                   здоровый образ, продлевает жизнь!</vt:lpstr>
      <vt:lpstr>Неделя профилактики табакокурения</vt:lpstr>
      <vt:lpstr>Редакционное направление</vt:lpstr>
      <vt:lpstr> Значение деятельности Правового клуба  « Рубикон»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Vika Kazakova</dc:creator>
  <cp:lastModifiedBy>Vika Kazakova</cp:lastModifiedBy>
  <cp:revision>46</cp:revision>
  <dcterms:created xsi:type="dcterms:W3CDTF">2010-01-19T18:49:24Z</dcterms:created>
  <dcterms:modified xsi:type="dcterms:W3CDTF">2010-01-29T23:31:22Z</dcterms:modified>
</cp:coreProperties>
</file>