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0" r:id="rId3"/>
    <p:sldId id="257" r:id="rId4"/>
    <p:sldId id="259" r:id="rId5"/>
    <p:sldId id="262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70006C-7AAF-4413-A814-88D652D0C092}" type="doc">
      <dgm:prSet loTypeId="urn:microsoft.com/office/officeart/2005/8/layout/radial4" loCatId="relationship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E16DB10-0516-45C1-98CB-72CE94E09D0C}">
      <dgm:prSet phldrT="[Текст]" custT="1"/>
      <dgm:spPr/>
      <dgm:t>
        <a:bodyPr/>
        <a:lstStyle/>
        <a:p>
          <a:r>
            <a:rPr lang="ru-RU" sz="1400" b="1" dirty="0" smtClean="0"/>
            <a:t>Карта социально- </a:t>
          </a:r>
          <a:r>
            <a:rPr lang="ru-RU" sz="1400" b="1" dirty="0" err="1" smtClean="0"/>
            <a:t>психологи-ческого</a:t>
          </a:r>
          <a:r>
            <a:rPr lang="ru-RU" sz="1400" b="1" dirty="0" smtClean="0"/>
            <a:t> </a:t>
          </a:r>
          <a:r>
            <a:rPr lang="ru-RU" sz="1400" b="1" dirty="0" err="1" smtClean="0"/>
            <a:t>сопровож-дения</a:t>
          </a:r>
          <a:endParaRPr lang="ru-RU" sz="1400" b="1" dirty="0"/>
        </a:p>
      </dgm:t>
    </dgm:pt>
    <dgm:pt modelId="{3772AB6C-EF88-411C-A83F-38E5FB0ED850}" type="parTrans" cxnId="{CEDBDA86-D581-4DDF-ABEC-860103F75DEA}">
      <dgm:prSet/>
      <dgm:spPr/>
      <dgm:t>
        <a:bodyPr/>
        <a:lstStyle/>
        <a:p>
          <a:endParaRPr lang="ru-RU"/>
        </a:p>
      </dgm:t>
    </dgm:pt>
    <dgm:pt modelId="{B7351F11-7A09-49B3-A6C9-F46492469D42}" type="sibTrans" cxnId="{CEDBDA86-D581-4DDF-ABEC-860103F75DEA}">
      <dgm:prSet/>
      <dgm:spPr/>
      <dgm:t>
        <a:bodyPr/>
        <a:lstStyle/>
        <a:p>
          <a:endParaRPr lang="ru-RU"/>
        </a:p>
      </dgm:t>
    </dgm:pt>
    <dgm:pt modelId="{58389388-7825-4E5A-AAA6-1C100BD18CE6}">
      <dgm:prSet phldrT="[Текст]"/>
      <dgm:spPr/>
      <dgm:t>
        <a:bodyPr/>
        <a:lstStyle/>
        <a:p>
          <a:r>
            <a:rPr lang="ru-RU" b="1" dirty="0" smtClean="0"/>
            <a:t>Учащиеся, состоящие на ВШУ,КДН </a:t>
          </a:r>
          <a:r>
            <a:rPr lang="ru-RU" b="1" dirty="0" err="1" smtClean="0"/>
            <a:t>иПДН</a:t>
          </a:r>
          <a:endParaRPr lang="ru-RU" b="1" dirty="0"/>
        </a:p>
      </dgm:t>
    </dgm:pt>
    <dgm:pt modelId="{F671BF8E-C20E-444D-A082-A3FC72547D62}" type="parTrans" cxnId="{5B4D0AED-99D7-416C-A75A-CCB85AD618C8}">
      <dgm:prSet/>
      <dgm:spPr/>
      <dgm:t>
        <a:bodyPr/>
        <a:lstStyle/>
        <a:p>
          <a:endParaRPr lang="ru-RU"/>
        </a:p>
      </dgm:t>
    </dgm:pt>
    <dgm:pt modelId="{8DB8058E-03CF-4F9D-B64A-B13A9549E9A1}" type="sibTrans" cxnId="{5B4D0AED-99D7-416C-A75A-CCB85AD618C8}">
      <dgm:prSet/>
      <dgm:spPr/>
      <dgm:t>
        <a:bodyPr/>
        <a:lstStyle/>
        <a:p>
          <a:endParaRPr lang="ru-RU"/>
        </a:p>
      </dgm:t>
    </dgm:pt>
    <dgm:pt modelId="{5CFCD4A2-2998-4E40-A653-CF2283847A9B}">
      <dgm:prSet phldrT="[Текст]"/>
      <dgm:spPr/>
      <dgm:t>
        <a:bodyPr/>
        <a:lstStyle/>
        <a:p>
          <a:r>
            <a:rPr lang="ru-RU" b="1" dirty="0" smtClean="0"/>
            <a:t>Воспитанники в/ч 2201</a:t>
          </a:r>
          <a:endParaRPr lang="ru-RU" b="1" dirty="0"/>
        </a:p>
      </dgm:t>
    </dgm:pt>
    <dgm:pt modelId="{DBD69C94-6E77-408F-8DF7-D3D616CDF05D}" type="parTrans" cxnId="{C9CFCF57-649C-4A8C-9E9C-42328666E7A0}">
      <dgm:prSet/>
      <dgm:spPr/>
      <dgm:t>
        <a:bodyPr/>
        <a:lstStyle/>
        <a:p>
          <a:endParaRPr lang="ru-RU"/>
        </a:p>
      </dgm:t>
    </dgm:pt>
    <dgm:pt modelId="{F0FBEF88-32CC-481E-8FC9-0F335B0B072C}" type="sibTrans" cxnId="{C9CFCF57-649C-4A8C-9E9C-42328666E7A0}">
      <dgm:prSet/>
      <dgm:spPr/>
      <dgm:t>
        <a:bodyPr/>
        <a:lstStyle/>
        <a:p>
          <a:endParaRPr lang="ru-RU"/>
        </a:p>
      </dgm:t>
    </dgm:pt>
    <dgm:pt modelId="{FD1FE709-FCFC-4AB3-BEF6-0AF93EB83E65}">
      <dgm:prSet phldrT="[Текст]"/>
      <dgm:spPr/>
      <dgm:t>
        <a:bodyPr/>
        <a:lstStyle/>
        <a:p>
          <a:r>
            <a:rPr lang="ru-RU" b="1" i="0" dirty="0" smtClean="0"/>
            <a:t>Учащиеся коррекционных классов</a:t>
          </a:r>
          <a:endParaRPr lang="ru-RU" b="1" i="0" dirty="0"/>
        </a:p>
      </dgm:t>
    </dgm:pt>
    <dgm:pt modelId="{964416CC-E1AC-41DD-8173-D831D8C11B23}" type="parTrans" cxnId="{46CB9255-99C0-4978-B705-2D1C36FF818F}">
      <dgm:prSet/>
      <dgm:spPr/>
      <dgm:t>
        <a:bodyPr/>
        <a:lstStyle/>
        <a:p>
          <a:endParaRPr lang="ru-RU"/>
        </a:p>
      </dgm:t>
    </dgm:pt>
    <dgm:pt modelId="{67EB217F-9ED7-4FC8-BA01-4CB5535C447B}" type="sibTrans" cxnId="{46CB9255-99C0-4978-B705-2D1C36FF818F}">
      <dgm:prSet/>
      <dgm:spPr/>
      <dgm:t>
        <a:bodyPr/>
        <a:lstStyle/>
        <a:p>
          <a:endParaRPr lang="ru-RU"/>
        </a:p>
      </dgm:t>
    </dgm:pt>
    <dgm:pt modelId="{903807B9-06F5-40C1-BB57-5885F6C3141D}">
      <dgm:prSet custRadScaleRad="121282" custRadScaleInc="4100"/>
      <dgm:spPr/>
      <dgm:t>
        <a:bodyPr/>
        <a:lstStyle/>
        <a:p>
          <a:endParaRPr lang="ru-RU"/>
        </a:p>
      </dgm:t>
    </dgm:pt>
    <dgm:pt modelId="{BA7626C2-E201-414F-BB9E-89D155B341B5}" type="parTrans" cxnId="{372FCD57-EEE7-4A05-B665-A6A0836EC91A}">
      <dgm:prSet custAng="11593542" custScaleX="30270" custScaleY="73448" custLinFactNeighborX="19473" custLinFactNeighborY="89111"/>
      <dgm:spPr/>
      <dgm:t>
        <a:bodyPr/>
        <a:lstStyle/>
        <a:p>
          <a:endParaRPr lang="ru-RU"/>
        </a:p>
      </dgm:t>
    </dgm:pt>
    <dgm:pt modelId="{7007C8AD-3D4C-40D3-8605-D9856B53A8C6}" type="sibTrans" cxnId="{372FCD57-EEE7-4A05-B665-A6A0836EC91A}">
      <dgm:prSet/>
      <dgm:spPr/>
      <dgm:t>
        <a:bodyPr/>
        <a:lstStyle/>
        <a:p>
          <a:endParaRPr lang="ru-RU"/>
        </a:p>
      </dgm:t>
    </dgm:pt>
    <dgm:pt modelId="{959E937F-F6E1-42AB-86E0-23DE2022FBE7}">
      <dgm:prSet custRadScaleRad="133029" custRadScaleInc="2207"/>
      <dgm:spPr/>
      <dgm:t>
        <a:bodyPr/>
        <a:lstStyle/>
        <a:p>
          <a:endParaRPr lang="ru-RU"/>
        </a:p>
      </dgm:t>
    </dgm:pt>
    <dgm:pt modelId="{0D5D0225-A6DA-4BBF-ACF0-A13CF2E9DB61}" type="parTrans" cxnId="{00A15320-3815-4090-A635-DB952CCF9011}">
      <dgm:prSet custAng="10668734" custScaleX="25147" custScaleY="55091" custLinFactNeighborX="-27559" custLinFactNeighborY="86550"/>
      <dgm:spPr/>
      <dgm:t>
        <a:bodyPr/>
        <a:lstStyle/>
        <a:p>
          <a:endParaRPr lang="ru-RU"/>
        </a:p>
      </dgm:t>
    </dgm:pt>
    <dgm:pt modelId="{1B3D1AF8-F7E0-411E-B478-A500DEFC4522}" type="sibTrans" cxnId="{00A15320-3815-4090-A635-DB952CCF9011}">
      <dgm:prSet/>
      <dgm:spPr/>
      <dgm:t>
        <a:bodyPr/>
        <a:lstStyle/>
        <a:p>
          <a:endParaRPr lang="ru-RU"/>
        </a:p>
      </dgm:t>
    </dgm:pt>
    <dgm:pt modelId="{22C0C251-58D3-488B-B58B-FF5B0F0FB8D3}">
      <dgm:prSet/>
      <dgm:spPr/>
      <dgm:t>
        <a:bodyPr/>
        <a:lstStyle/>
        <a:p>
          <a:r>
            <a:rPr lang="ru-RU" b="1" dirty="0" smtClean="0"/>
            <a:t>Опекаемые </a:t>
          </a:r>
          <a:endParaRPr lang="ru-RU" b="1" dirty="0"/>
        </a:p>
      </dgm:t>
    </dgm:pt>
    <dgm:pt modelId="{0F632F78-DB55-46C1-9754-34D0D5C62363}" type="parTrans" cxnId="{8A40EAF4-4C50-4A3A-99D4-7C2A26AFA39F}">
      <dgm:prSet/>
      <dgm:spPr/>
      <dgm:t>
        <a:bodyPr/>
        <a:lstStyle/>
        <a:p>
          <a:endParaRPr lang="ru-RU"/>
        </a:p>
      </dgm:t>
    </dgm:pt>
    <dgm:pt modelId="{7F92E035-541A-43A1-A456-91B9F0664FD8}" type="sibTrans" cxnId="{8A40EAF4-4C50-4A3A-99D4-7C2A26AFA39F}">
      <dgm:prSet/>
      <dgm:spPr/>
      <dgm:t>
        <a:bodyPr/>
        <a:lstStyle/>
        <a:p>
          <a:endParaRPr lang="ru-RU"/>
        </a:p>
      </dgm:t>
    </dgm:pt>
    <dgm:pt modelId="{0C243EF4-E7AA-46B2-A8F3-B17542E0F4BB}">
      <dgm:prSet custRadScaleRad="128674" custRadScaleInc="-2514"/>
      <dgm:spPr/>
      <dgm:t>
        <a:bodyPr/>
        <a:lstStyle/>
        <a:p>
          <a:endParaRPr lang="ru-RU" dirty="0"/>
        </a:p>
      </dgm:t>
    </dgm:pt>
    <dgm:pt modelId="{427C9CDE-6CA4-466B-A2DA-1D98DB055B30}" type="parTrans" cxnId="{032E9DFA-7177-4E81-B0F8-251901A2259D}">
      <dgm:prSet custAng="10977034" custScaleX="30270" custScaleY="70773" custLinFactY="29983" custLinFactNeighborX="23610" custLinFactNeighborY="100000"/>
      <dgm:spPr/>
      <dgm:t>
        <a:bodyPr/>
        <a:lstStyle/>
        <a:p>
          <a:endParaRPr lang="ru-RU"/>
        </a:p>
      </dgm:t>
    </dgm:pt>
    <dgm:pt modelId="{808F279F-B41B-4900-B929-22701E0D1B7E}" type="sibTrans" cxnId="{032E9DFA-7177-4E81-B0F8-251901A2259D}">
      <dgm:prSet/>
      <dgm:spPr/>
      <dgm:t>
        <a:bodyPr/>
        <a:lstStyle/>
        <a:p>
          <a:endParaRPr lang="ru-RU"/>
        </a:p>
      </dgm:t>
    </dgm:pt>
    <dgm:pt modelId="{37AA3A45-C155-40DA-9438-DFEBE3ABF235}" type="pres">
      <dgm:prSet presAssocID="{C870006C-7AAF-4413-A814-88D652D0C09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CF084F-51DD-4FFE-A394-26041A36F2DC}" type="pres">
      <dgm:prSet presAssocID="{BE16DB10-0516-45C1-98CB-72CE94E09D0C}" presName="centerShape" presStyleLbl="node0" presStyleIdx="0" presStyleCnt="1"/>
      <dgm:spPr/>
      <dgm:t>
        <a:bodyPr/>
        <a:lstStyle/>
        <a:p>
          <a:endParaRPr lang="ru-RU"/>
        </a:p>
      </dgm:t>
    </dgm:pt>
    <dgm:pt modelId="{A67F3E9A-B1FC-4CFE-9322-148D898121BE}" type="pres">
      <dgm:prSet presAssocID="{F671BF8E-C20E-444D-A082-A3FC72547D62}" presName="parTrans" presStyleLbl="bgSibTrans2D1" presStyleIdx="0" presStyleCnt="4" custAng="10778877" custScaleX="35069" custScaleY="70773" custLinFactNeighborX="28911" custLinFactNeighborY="4701"/>
      <dgm:spPr/>
      <dgm:t>
        <a:bodyPr/>
        <a:lstStyle/>
        <a:p>
          <a:endParaRPr lang="ru-RU"/>
        </a:p>
      </dgm:t>
    </dgm:pt>
    <dgm:pt modelId="{A9C35A99-C733-491D-9C32-C12F3D1FD59C}" type="pres">
      <dgm:prSet presAssocID="{58389388-7825-4E5A-AAA6-1C100BD18CE6}" presName="node" presStyleLbl="node1" presStyleIdx="0" presStyleCnt="4" custScaleX="96600" custScaleY="40090" custRadScaleRad="110613" custRadScaleInc="-32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F6B4F-3A37-4E3E-AED0-9A98B75505FA}" type="pres">
      <dgm:prSet presAssocID="{DBD69C94-6E77-408F-8DF7-D3D616CDF05D}" presName="parTrans" presStyleLbl="bgSibTrans2D1" presStyleIdx="1" presStyleCnt="4" custAng="10800000" custScaleX="37741" custScaleY="77913" custLinFactNeighborX="8517" custLinFactNeighborY="55980"/>
      <dgm:spPr/>
      <dgm:t>
        <a:bodyPr/>
        <a:lstStyle/>
        <a:p>
          <a:endParaRPr lang="ru-RU"/>
        </a:p>
      </dgm:t>
    </dgm:pt>
    <dgm:pt modelId="{5BC894B2-39F1-45AB-804F-6973F686487C}" type="pres">
      <dgm:prSet presAssocID="{5CFCD4A2-2998-4E40-A653-CF2283847A9B}" presName="node" presStyleLbl="node1" presStyleIdx="1" presStyleCnt="4" custScaleX="94964" custScaleY="38011" custRadScaleRad="110160" custRadScaleInc="-15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CB16C-07E3-445F-ABFA-4DF56A1D0CED}" type="pres">
      <dgm:prSet presAssocID="{964416CC-E1AC-41DD-8173-D831D8C11B23}" presName="parTrans" presStyleLbl="bgSibTrans2D1" presStyleIdx="2" presStyleCnt="4" custAng="10668734" custScaleX="36770" custScaleY="74081" custLinFactNeighborX="-14963" custLinFactNeighborY="45327"/>
      <dgm:spPr/>
      <dgm:t>
        <a:bodyPr/>
        <a:lstStyle/>
        <a:p>
          <a:endParaRPr lang="ru-RU"/>
        </a:p>
      </dgm:t>
    </dgm:pt>
    <dgm:pt modelId="{55384EBF-31CE-4949-8A56-6F8F82F6142F}" type="pres">
      <dgm:prSet presAssocID="{FD1FE709-FCFC-4AB3-BEF6-0AF93EB83E65}" presName="node" presStyleLbl="node1" presStyleIdx="2" presStyleCnt="4" custScaleX="99997" custScaleY="38119" custRadScaleRad="111568" custRadScaleInc="18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67777-ED8D-4D65-914F-5E56EAA40E83}" type="pres">
      <dgm:prSet presAssocID="{0F632F78-DB55-46C1-9754-34D0D5C62363}" presName="parTrans" presStyleLbl="bgSibTrans2D1" presStyleIdx="3" presStyleCnt="4" custAng="10795128" custScaleX="34882" custScaleY="71688" custLinFactNeighborX="-28232" custLinFactNeighborY="15000"/>
      <dgm:spPr/>
      <dgm:t>
        <a:bodyPr/>
        <a:lstStyle/>
        <a:p>
          <a:endParaRPr lang="ru-RU"/>
        </a:p>
      </dgm:t>
    </dgm:pt>
    <dgm:pt modelId="{59008FE0-7D86-4C6B-807D-34641DAF2DFB}" type="pres">
      <dgm:prSet presAssocID="{22C0C251-58D3-488B-B58B-FF5B0F0FB8D3}" presName="node" presStyleLbl="node1" presStyleIdx="3" presStyleCnt="4" custScaleX="101152" custScaleY="37788" custRadScaleRad="111734" custRadScaleInc="28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758FFF-8E50-40A9-AFF8-0DDC5CB4A091}" type="presOf" srcId="{BE16DB10-0516-45C1-98CB-72CE94E09D0C}" destId="{DDCF084F-51DD-4FFE-A394-26041A36F2DC}" srcOrd="0" destOrd="0" presId="urn:microsoft.com/office/officeart/2005/8/layout/radial4"/>
    <dgm:cxn modelId="{46CB9255-99C0-4978-B705-2D1C36FF818F}" srcId="{BE16DB10-0516-45C1-98CB-72CE94E09D0C}" destId="{FD1FE709-FCFC-4AB3-BEF6-0AF93EB83E65}" srcOrd="2" destOrd="0" parTransId="{964416CC-E1AC-41DD-8173-D831D8C11B23}" sibTransId="{67EB217F-9ED7-4FC8-BA01-4CB5535C447B}"/>
    <dgm:cxn modelId="{372FCD57-EEE7-4A05-B665-A6A0836EC91A}" srcId="{C870006C-7AAF-4413-A814-88D652D0C092}" destId="{903807B9-06F5-40C1-BB57-5885F6C3141D}" srcOrd="1" destOrd="0" parTransId="{BA7626C2-E201-414F-BB9E-89D155B341B5}" sibTransId="{7007C8AD-3D4C-40D3-8605-D9856B53A8C6}"/>
    <dgm:cxn modelId="{F538C009-2D54-411F-9B60-113077B62D30}" type="presOf" srcId="{22C0C251-58D3-488B-B58B-FF5B0F0FB8D3}" destId="{59008FE0-7D86-4C6B-807D-34641DAF2DFB}" srcOrd="0" destOrd="0" presId="urn:microsoft.com/office/officeart/2005/8/layout/radial4"/>
    <dgm:cxn modelId="{F5C860DF-D49D-4F55-89F1-E9942D9F3A69}" type="presOf" srcId="{58389388-7825-4E5A-AAA6-1C100BD18CE6}" destId="{A9C35A99-C733-491D-9C32-C12F3D1FD59C}" srcOrd="0" destOrd="0" presId="urn:microsoft.com/office/officeart/2005/8/layout/radial4"/>
    <dgm:cxn modelId="{57F68004-6D2A-4173-8435-B58964B2BCBB}" type="presOf" srcId="{C870006C-7AAF-4413-A814-88D652D0C092}" destId="{37AA3A45-C155-40DA-9438-DFEBE3ABF235}" srcOrd="0" destOrd="0" presId="urn:microsoft.com/office/officeart/2005/8/layout/radial4"/>
    <dgm:cxn modelId="{B6A3E7B4-4AAC-424F-AB4C-5836EF885D60}" type="presOf" srcId="{FD1FE709-FCFC-4AB3-BEF6-0AF93EB83E65}" destId="{55384EBF-31CE-4949-8A56-6F8F82F6142F}" srcOrd="0" destOrd="0" presId="urn:microsoft.com/office/officeart/2005/8/layout/radial4"/>
    <dgm:cxn modelId="{52231100-9660-4CDD-A28D-697767A46F62}" type="presOf" srcId="{0F632F78-DB55-46C1-9754-34D0D5C62363}" destId="{8BF67777-ED8D-4D65-914F-5E56EAA40E83}" srcOrd="0" destOrd="0" presId="urn:microsoft.com/office/officeart/2005/8/layout/radial4"/>
    <dgm:cxn modelId="{5B4D0AED-99D7-416C-A75A-CCB85AD618C8}" srcId="{BE16DB10-0516-45C1-98CB-72CE94E09D0C}" destId="{58389388-7825-4E5A-AAA6-1C100BD18CE6}" srcOrd="0" destOrd="0" parTransId="{F671BF8E-C20E-444D-A082-A3FC72547D62}" sibTransId="{8DB8058E-03CF-4F9D-B64A-B13A9549E9A1}"/>
    <dgm:cxn modelId="{1E24E8B9-C028-45C7-88AD-71BB61310515}" type="presOf" srcId="{964416CC-E1AC-41DD-8173-D831D8C11B23}" destId="{B01CB16C-07E3-445F-ABFA-4DF56A1D0CED}" srcOrd="0" destOrd="0" presId="urn:microsoft.com/office/officeart/2005/8/layout/radial4"/>
    <dgm:cxn modelId="{5D6DE6DE-5E5D-4E5E-BD33-848BB958DDC1}" type="presOf" srcId="{F671BF8E-C20E-444D-A082-A3FC72547D62}" destId="{A67F3E9A-B1FC-4CFE-9322-148D898121BE}" srcOrd="0" destOrd="0" presId="urn:microsoft.com/office/officeart/2005/8/layout/radial4"/>
    <dgm:cxn modelId="{00A15320-3815-4090-A635-DB952CCF9011}" srcId="{C870006C-7AAF-4413-A814-88D652D0C092}" destId="{959E937F-F6E1-42AB-86E0-23DE2022FBE7}" srcOrd="2" destOrd="0" parTransId="{0D5D0225-A6DA-4BBF-ACF0-A13CF2E9DB61}" sibTransId="{1B3D1AF8-F7E0-411E-B478-A500DEFC4522}"/>
    <dgm:cxn modelId="{032E9DFA-7177-4E81-B0F8-251901A2259D}" srcId="{C870006C-7AAF-4413-A814-88D652D0C092}" destId="{0C243EF4-E7AA-46B2-A8F3-B17542E0F4BB}" srcOrd="3" destOrd="0" parTransId="{427C9CDE-6CA4-466B-A2DA-1D98DB055B30}" sibTransId="{808F279F-B41B-4900-B929-22701E0D1B7E}"/>
    <dgm:cxn modelId="{005B9A35-749B-41EA-B506-74ED1A568B4D}" type="presOf" srcId="{5CFCD4A2-2998-4E40-A653-CF2283847A9B}" destId="{5BC894B2-39F1-45AB-804F-6973F686487C}" srcOrd="0" destOrd="0" presId="urn:microsoft.com/office/officeart/2005/8/layout/radial4"/>
    <dgm:cxn modelId="{D58C3892-8ADE-4C3C-951A-240A87D1DFBD}" type="presOf" srcId="{DBD69C94-6E77-408F-8DF7-D3D616CDF05D}" destId="{508F6B4F-3A37-4E3E-AED0-9A98B75505FA}" srcOrd="0" destOrd="0" presId="urn:microsoft.com/office/officeart/2005/8/layout/radial4"/>
    <dgm:cxn modelId="{C9CFCF57-649C-4A8C-9E9C-42328666E7A0}" srcId="{BE16DB10-0516-45C1-98CB-72CE94E09D0C}" destId="{5CFCD4A2-2998-4E40-A653-CF2283847A9B}" srcOrd="1" destOrd="0" parTransId="{DBD69C94-6E77-408F-8DF7-D3D616CDF05D}" sibTransId="{F0FBEF88-32CC-481E-8FC9-0F335B0B072C}"/>
    <dgm:cxn modelId="{8A40EAF4-4C50-4A3A-99D4-7C2A26AFA39F}" srcId="{BE16DB10-0516-45C1-98CB-72CE94E09D0C}" destId="{22C0C251-58D3-488B-B58B-FF5B0F0FB8D3}" srcOrd="3" destOrd="0" parTransId="{0F632F78-DB55-46C1-9754-34D0D5C62363}" sibTransId="{7F92E035-541A-43A1-A456-91B9F0664FD8}"/>
    <dgm:cxn modelId="{CEDBDA86-D581-4DDF-ABEC-860103F75DEA}" srcId="{C870006C-7AAF-4413-A814-88D652D0C092}" destId="{BE16DB10-0516-45C1-98CB-72CE94E09D0C}" srcOrd="0" destOrd="0" parTransId="{3772AB6C-EF88-411C-A83F-38E5FB0ED850}" sibTransId="{B7351F11-7A09-49B3-A6C9-F46492469D42}"/>
    <dgm:cxn modelId="{F8CBCB75-3901-4D0F-94CE-999070DC49F8}" type="presParOf" srcId="{37AA3A45-C155-40DA-9438-DFEBE3ABF235}" destId="{DDCF084F-51DD-4FFE-A394-26041A36F2DC}" srcOrd="0" destOrd="0" presId="urn:microsoft.com/office/officeart/2005/8/layout/radial4"/>
    <dgm:cxn modelId="{D60B2429-F8B1-4FF4-9F4A-B1E8B0B256D6}" type="presParOf" srcId="{37AA3A45-C155-40DA-9438-DFEBE3ABF235}" destId="{A67F3E9A-B1FC-4CFE-9322-148D898121BE}" srcOrd="1" destOrd="0" presId="urn:microsoft.com/office/officeart/2005/8/layout/radial4"/>
    <dgm:cxn modelId="{937EB4A5-3A87-40DA-90F0-4B8164F4DBBD}" type="presParOf" srcId="{37AA3A45-C155-40DA-9438-DFEBE3ABF235}" destId="{A9C35A99-C733-491D-9C32-C12F3D1FD59C}" srcOrd="2" destOrd="0" presId="urn:microsoft.com/office/officeart/2005/8/layout/radial4"/>
    <dgm:cxn modelId="{A9BA50FA-7940-4F83-BBFE-B4B12D86CB04}" type="presParOf" srcId="{37AA3A45-C155-40DA-9438-DFEBE3ABF235}" destId="{508F6B4F-3A37-4E3E-AED0-9A98B75505FA}" srcOrd="3" destOrd="0" presId="urn:microsoft.com/office/officeart/2005/8/layout/radial4"/>
    <dgm:cxn modelId="{9E5F4210-F047-447C-ADF0-653FA906E05C}" type="presParOf" srcId="{37AA3A45-C155-40DA-9438-DFEBE3ABF235}" destId="{5BC894B2-39F1-45AB-804F-6973F686487C}" srcOrd="4" destOrd="0" presId="urn:microsoft.com/office/officeart/2005/8/layout/radial4"/>
    <dgm:cxn modelId="{72041C7B-28BE-446D-86D2-073149059903}" type="presParOf" srcId="{37AA3A45-C155-40DA-9438-DFEBE3ABF235}" destId="{B01CB16C-07E3-445F-ABFA-4DF56A1D0CED}" srcOrd="5" destOrd="0" presId="urn:microsoft.com/office/officeart/2005/8/layout/radial4"/>
    <dgm:cxn modelId="{B06E1DAB-3B38-458F-B23A-F1C376165396}" type="presParOf" srcId="{37AA3A45-C155-40DA-9438-DFEBE3ABF235}" destId="{55384EBF-31CE-4949-8A56-6F8F82F6142F}" srcOrd="6" destOrd="0" presId="urn:microsoft.com/office/officeart/2005/8/layout/radial4"/>
    <dgm:cxn modelId="{748DC6CD-6E63-4F1B-B925-15C5EACEFBA2}" type="presParOf" srcId="{37AA3A45-C155-40DA-9438-DFEBE3ABF235}" destId="{8BF67777-ED8D-4D65-914F-5E56EAA40E83}" srcOrd="7" destOrd="0" presId="urn:microsoft.com/office/officeart/2005/8/layout/radial4"/>
    <dgm:cxn modelId="{A8435D6B-9AB7-4C7F-8DF7-23F5FBD99A97}" type="presParOf" srcId="{37AA3A45-C155-40DA-9438-DFEBE3ABF235}" destId="{59008FE0-7D86-4C6B-807D-34641DAF2DF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358C16-D03B-466F-9038-C35605EC42BF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3440CC9E-B5EE-42C5-8658-83DBC32ED451}">
      <dgm:prSet/>
      <dgm:spPr/>
      <dgm:t>
        <a:bodyPr/>
        <a:lstStyle/>
        <a:p>
          <a:pPr rtl="0"/>
          <a:r>
            <a:rPr lang="ru-RU" dirty="0" smtClean="0"/>
            <a:t>Личные данные</a:t>
          </a:r>
          <a:endParaRPr lang="ru-RU" dirty="0"/>
        </a:p>
      </dgm:t>
    </dgm:pt>
    <dgm:pt modelId="{E5657062-8CA7-4E95-909E-8B08120F1164}" type="parTrans" cxnId="{F9C1C659-00E0-4FCD-955B-902EA4B478D0}">
      <dgm:prSet/>
      <dgm:spPr/>
      <dgm:t>
        <a:bodyPr/>
        <a:lstStyle/>
        <a:p>
          <a:endParaRPr lang="ru-RU"/>
        </a:p>
      </dgm:t>
    </dgm:pt>
    <dgm:pt modelId="{DF753187-779D-4253-AC20-CEDCA7B9A161}" type="sibTrans" cxnId="{F9C1C659-00E0-4FCD-955B-902EA4B478D0}">
      <dgm:prSet/>
      <dgm:spPr/>
      <dgm:t>
        <a:bodyPr/>
        <a:lstStyle/>
        <a:p>
          <a:endParaRPr lang="ru-RU"/>
        </a:p>
      </dgm:t>
    </dgm:pt>
    <dgm:pt modelId="{29F35397-DA0E-4358-A149-D6D4096D0338}">
      <dgm:prSet/>
      <dgm:spPr/>
      <dgm:t>
        <a:bodyPr/>
        <a:lstStyle/>
        <a:p>
          <a:pPr rtl="0"/>
          <a:r>
            <a:rPr lang="ru-RU" dirty="0" smtClean="0"/>
            <a:t>Состояние здоровья</a:t>
          </a:r>
          <a:endParaRPr lang="ru-RU" dirty="0"/>
        </a:p>
      </dgm:t>
    </dgm:pt>
    <dgm:pt modelId="{05EEA0BF-D36C-481C-B2AE-F59C77A1F993}" type="parTrans" cxnId="{67303CB9-9772-4513-B046-0B180259736B}">
      <dgm:prSet/>
      <dgm:spPr/>
      <dgm:t>
        <a:bodyPr/>
        <a:lstStyle/>
        <a:p>
          <a:endParaRPr lang="ru-RU"/>
        </a:p>
      </dgm:t>
    </dgm:pt>
    <dgm:pt modelId="{FB820D5A-7E29-449C-AB25-3A6B76660F3F}" type="sibTrans" cxnId="{67303CB9-9772-4513-B046-0B180259736B}">
      <dgm:prSet/>
      <dgm:spPr/>
      <dgm:t>
        <a:bodyPr/>
        <a:lstStyle/>
        <a:p>
          <a:endParaRPr lang="ru-RU"/>
        </a:p>
      </dgm:t>
    </dgm:pt>
    <dgm:pt modelId="{6EC344E5-2125-4FDC-AF13-F2D06118B3B9}">
      <dgm:prSet/>
      <dgm:spPr/>
      <dgm:t>
        <a:bodyPr/>
        <a:lstStyle/>
        <a:p>
          <a:pPr rtl="0"/>
          <a:r>
            <a:rPr lang="ru-RU" dirty="0" smtClean="0"/>
            <a:t>Вредные привычки</a:t>
          </a:r>
          <a:endParaRPr lang="ru-RU" dirty="0"/>
        </a:p>
      </dgm:t>
    </dgm:pt>
    <dgm:pt modelId="{C443E0E9-AE13-4D0D-8F04-9F5E3AFB4C07}" type="parTrans" cxnId="{48618FAD-7F40-4816-855A-DC7709E94478}">
      <dgm:prSet/>
      <dgm:spPr/>
      <dgm:t>
        <a:bodyPr/>
        <a:lstStyle/>
        <a:p>
          <a:endParaRPr lang="ru-RU"/>
        </a:p>
      </dgm:t>
    </dgm:pt>
    <dgm:pt modelId="{484A67F2-D54D-46CF-AEFC-1D8B2AC12EDD}" type="sibTrans" cxnId="{48618FAD-7F40-4816-855A-DC7709E94478}">
      <dgm:prSet/>
      <dgm:spPr/>
      <dgm:t>
        <a:bodyPr/>
        <a:lstStyle/>
        <a:p>
          <a:endParaRPr lang="ru-RU"/>
        </a:p>
      </dgm:t>
    </dgm:pt>
    <dgm:pt modelId="{BD3AE908-FEAA-4CAB-B793-D024DC9D58BA}" type="pres">
      <dgm:prSet presAssocID="{E8358C16-D03B-466F-9038-C35605EC42B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FC0ED2-9AE4-4A14-ABD1-527963798914}" type="pres">
      <dgm:prSet presAssocID="{3440CC9E-B5EE-42C5-8658-83DBC32ED451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F68D7-196F-4398-B393-FFF5C6F8C2BF}" type="pres">
      <dgm:prSet presAssocID="{DF753187-779D-4253-AC20-CEDCA7B9A161}" presName="space" presStyleCnt="0"/>
      <dgm:spPr/>
    </dgm:pt>
    <dgm:pt modelId="{E7B42548-2CD1-4EA7-A2D4-30E76F1D1A0D}" type="pres">
      <dgm:prSet presAssocID="{29F35397-DA0E-4358-A149-D6D4096D0338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A0155-6449-40C9-89D1-856E5980B96E}" type="pres">
      <dgm:prSet presAssocID="{FB820D5A-7E29-449C-AB25-3A6B76660F3F}" presName="space" presStyleCnt="0"/>
      <dgm:spPr/>
    </dgm:pt>
    <dgm:pt modelId="{B556C710-BBAA-462A-974C-E9F0AB0C01F5}" type="pres">
      <dgm:prSet presAssocID="{6EC344E5-2125-4FDC-AF13-F2D06118B3B9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D4F371-931E-4357-AACD-64E70AC4A18C}" type="presOf" srcId="{6EC344E5-2125-4FDC-AF13-F2D06118B3B9}" destId="{B556C710-BBAA-462A-974C-E9F0AB0C01F5}" srcOrd="0" destOrd="0" presId="urn:microsoft.com/office/officeart/2005/8/layout/venn3"/>
    <dgm:cxn modelId="{A77B68C0-C16F-46F8-A863-1C72ABEA2820}" type="presOf" srcId="{3440CC9E-B5EE-42C5-8658-83DBC32ED451}" destId="{BFFC0ED2-9AE4-4A14-ABD1-527963798914}" srcOrd="0" destOrd="0" presId="urn:microsoft.com/office/officeart/2005/8/layout/venn3"/>
    <dgm:cxn modelId="{C2D60958-224F-4EC0-9EAE-7C3EBB39A3E1}" type="presOf" srcId="{29F35397-DA0E-4358-A149-D6D4096D0338}" destId="{E7B42548-2CD1-4EA7-A2D4-30E76F1D1A0D}" srcOrd="0" destOrd="0" presId="urn:microsoft.com/office/officeart/2005/8/layout/venn3"/>
    <dgm:cxn modelId="{E5778751-579C-4C7B-AE95-2E41A5345B9B}" type="presOf" srcId="{E8358C16-D03B-466F-9038-C35605EC42BF}" destId="{BD3AE908-FEAA-4CAB-B793-D024DC9D58BA}" srcOrd="0" destOrd="0" presId="urn:microsoft.com/office/officeart/2005/8/layout/venn3"/>
    <dgm:cxn modelId="{F9C1C659-00E0-4FCD-955B-902EA4B478D0}" srcId="{E8358C16-D03B-466F-9038-C35605EC42BF}" destId="{3440CC9E-B5EE-42C5-8658-83DBC32ED451}" srcOrd="0" destOrd="0" parTransId="{E5657062-8CA7-4E95-909E-8B08120F1164}" sibTransId="{DF753187-779D-4253-AC20-CEDCA7B9A161}"/>
    <dgm:cxn modelId="{67303CB9-9772-4513-B046-0B180259736B}" srcId="{E8358C16-D03B-466F-9038-C35605EC42BF}" destId="{29F35397-DA0E-4358-A149-D6D4096D0338}" srcOrd="1" destOrd="0" parTransId="{05EEA0BF-D36C-481C-B2AE-F59C77A1F993}" sibTransId="{FB820D5A-7E29-449C-AB25-3A6B76660F3F}"/>
    <dgm:cxn modelId="{48618FAD-7F40-4816-855A-DC7709E94478}" srcId="{E8358C16-D03B-466F-9038-C35605EC42BF}" destId="{6EC344E5-2125-4FDC-AF13-F2D06118B3B9}" srcOrd="2" destOrd="0" parTransId="{C443E0E9-AE13-4D0D-8F04-9F5E3AFB4C07}" sibTransId="{484A67F2-D54D-46CF-AEFC-1D8B2AC12EDD}"/>
    <dgm:cxn modelId="{A6B52C7D-5455-4B0A-B3FC-36A72D4DEA3E}" type="presParOf" srcId="{BD3AE908-FEAA-4CAB-B793-D024DC9D58BA}" destId="{BFFC0ED2-9AE4-4A14-ABD1-527963798914}" srcOrd="0" destOrd="0" presId="urn:microsoft.com/office/officeart/2005/8/layout/venn3"/>
    <dgm:cxn modelId="{1CAA83DB-906A-4741-82CE-57153ED4C1FC}" type="presParOf" srcId="{BD3AE908-FEAA-4CAB-B793-D024DC9D58BA}" destId="{6A3F68D7-196F-4398-B393-FFF5C6F8C2BF}" srcOrd="1" destOrd="0" presId="urn:microsoft.com/office/officeart/2005/8/layout/venn3"/>
    <dgm:cxn modelId="{34A722B8-2A4B-48C5-A33D-0F4515EE66B9}" type="presParOf" srcId="{BD3AE908-FEAA-4CAB-B793-D024DC9D58BA}" destId="{E7B42548-2CD1-4EA7-A2D4-30E76F1D1A0D}" srcOrd="2" destOrd="0" presId="urn:microsoft.com/office/officeart/2005/8/layout/venn3"/>
    <dgm:cxn modelId="{798D46C1-B65B-450D-BB85-0B97CB97BDFD}" type="presParOf" srcId="{BD3AE908-FEAA-4CAB-B793-D024DC9D58BA}" destId="{016A0155-6449-40C9-89D1-856E5980B96E}" srcOrd="3" destOrd="0" presId="urn:microsoft.com/office/officeart/2005/8/layout/venn3"/>
    <dgm:cxn modelId="{73E30E12-7C55-48EB-969A-7D9953119052}" type="presParOf" srcId="{BD3AE908-FEAA-4CAB-B793-D024DC9D58BA}" destId="{B556C710-BBAA-462A-974C-E9F0AB0C01F5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77F3E6-8635-4B43-BD24-57C68F851FD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7E92D778-D2C9-4F62-B0CE-718E1A1991A7}">
      <dgm:prSet/>
      <dgm:spPr/>
      <dgm:t>
        <a:bodyPr/>
        <a:lstStyle/>
        <a:p>
          <a:pPr rtl="0"/>
          <a:r>
            <a:rPr lang="ru-RU" dirty="0" smtClean="0"/>
            <a:t>Социальный  статус  семьи</a:t>
          </a:r>
          <a:endParaRPr lang="ru-RU" dirty="0"/>
        </a:p>
      </dgm:t>
    </dgm:pt>
    <dgm:pt modelId="{896B9AA9-93FF-4353-91FE-E4C969C88B3B}" type="parTrans" cxnId="{3EF017D4-229D-4F51-B6B6-0E765373661C}">
      <dgm:prSet/>
      <dgm:spPr/>
      <dgm:t>
        <a:bodyPr/>
        <a:lstStyle/>
        <a:p>
          <a:endParaRPr lang="ru-RU"/>
        </a:p>
      </dgm:t>
    </dgm:pt>
    <dgm:pt modelId="{6116AA5D-E575-41D4-8ED7-F9D8A725BF8E}" type="sibTrans" cxnId="{3EF017D4-229D-4F51-B6B6-0E765373661C}">
      <dgm:prSet/>
      <dgm:spPr/>
      <dgm:t>
        <a:bodyPr/>
        <a:lstStyle/>
        <a:p>
          <a:endParaRPr lang="ru-RU"/>
        </a:p>
      </dgm:t>
    </dgm:pt>
    <dgm:pt modelId="{DB7BB255-FB1F-44DA-B7ED-BF30FF53A199}">
      <dgm:prSet/>
      <dgm:spPr/>
      <dgm:t>
        <a:bodyPr/>
        <a:lstStyle/>
        <a:p>
          <a:pPr rtl="0"/>
          <a:r>
            <a:rPr lang="ru-RU" dirty="0" smtClean="0"/>
            <a:t>Характеристика жилищных условий</a:t>
          </a:r>
          <a:endParaRPr lang="ru-RU" dirty="0"/>
        </a:p>
      </dgm:t>
    </dgm:pt>
    <dgm:pt modelId="{E2B5F9CC-1409-41E7-B261-4604D2D49378}" type="parTrans" cxnId="{5A03B520-C15E-40DF-A843-B733558748EA}">
      <dgm:prSet/>
      <dgm:spPr/>
      <dgm:t>
        <a:bodyPr/>
        <a:lstStyle/>
        <a:p>
          <a:endParaRPr lang="ru-RU"/>
        </a:p>
      </dgm:t>
    </dgm:pt>
    <dgm:pt modelId="{8AE420DE-B9B1-456A-9EF3-445470FC1322}" type="sibTrans" cxnId="{5A03B520-C15E-40DF-A843-B733558748EA}">
      <dgm:prSet/>
      <dgm:spPr/>
      <dgm:t>
        <a:bodyPr/>
        <a:lstStyle/>
        <a:p>
          <a:endParaRPr lang="ru-RU"/>
        </a:p>
      </dgm:t>
    </dgm:pt>
    <dgm:pt modelId="{6E5FE1A3-296A-433B-8569-641DF062F669}">
      <dgm:prSet/>
      <dgm:spPr/>
      <dgm:t>
        <a:bodyPr/>
        <a:lstStyle/>
        <a:p>
          <a:pPr rtl="0"/>
          <a:r>
            <a:rPr lang="ru-RU" dirty="0" smtClean="0"/>
            <a:t>Материальное положение</a:t>
          </a:r>
          <a:endParaRPr lang="ru-RU" dirty="0"/>
        </a:p>
      </dgm:t>
    </dgm:pt>
    <dgm:pt modelId="{7D9D0120-4823-4639-9CC4-183428E8F5B3}" type="parTrans" cxnId="{ED0673D2-FC58-46E8-A67A-662A7CA5B663}">
      <dgm:prSet/>
      <dgm:spPr/>
      <dgm:t>
        <a:bodyPr/>
        <a:lstStyle/>
        <a:p>
          <a:endParaRPr lang="ru-RU"/>
        </a:p>
      </dgm:t>
    </dgm:pt>
    <dgm:pt modelId="{AC9804C2-464F-49C0-B2A3-4FB919110B39}" type="sibTrans" cxnId="{ED0673D2-FC58-46E8-A67A-662A7CA5B663}">
      <dgm:prSet/>
      <dgm:spPr/>
      <dgm:t>
        <a:bodyPr/>
        <a:lstStyle/>
        <a:p>
          <a:endParaRPr lang="ru-RU"/>
        </a:p>
      </dgm:t>
    </dgm:pt>
    <dgm:pt modelId="{B8EE375E-070E-4252-97EA-402AB0C2BD24}" type="pres">
      <dgm:prSet presAssocID="{1A77F3E6-8635-4B43-BD24-57C68F851F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F31643-8BDC-4969-AEE3-34C5204B039A}" type="pres">
      <dgm:prSet presAssocID="{7E92D778-D2C9-4F62-B0CE-718E1A1991A7}" presName="parentLin" presStyleCnt="0"/>
      <dgm:spPr/>
    </dgm:pt>
    <dgm:pt modelId="{24581244-15EC-4DFF-9CBB-988336F5B876}" type="pres">
      <dgm:prSet presAssocID="{7E92D778-D2C9-4F62-B0CE-718E1A1991A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0366C92-FF67-4024-BA45-BF1BB195311F}" type="pres">
      <dgm:prSet presAssocID="{7E92D778-D2C9-4F62-B0CE-718E1A1991A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E9FEB-40E4-48E1-A96D-B12717D2BF8B}" type="pres">
      <dgm:prSet presAssocID="{7E92D778-D2C9-4F62-B0CE-718E1A1991A7}" presName="negativeSpace" presStyleCnt="0"/>
      <dgm:spPr/>
    </dgm:pt>
    <dgm:pt modelId="{F25A9FF2-1793-4A1E-9A11-BB85878DAE83}" type="pres">
      <dgm:prSet presAssocID="{7E92D778-D2C9-4F62-B0CE-718E1A1991A7}" presName="childText" presStyleLbl="conFgAcc1" presStyleIdx="0" presStyleCnt="3">
        <dgm:presLayoutVars>
          <dgm:bulletEnabled val="1"/>
        </dgm:presLayoutVars>
      </dgm:prSet>
      <dgm:spPr/>
    </dgm:pt>
    <dgm:pt modelId="{1F3637AE-2B7C-42A5-A7AE-AE06FFF77904}" type="pres">
      <dgm:prSet presAssocID="{6116AA5D-E575-41D4-8ED7-F9D8A725BF8E}" presName="spaceBetweenRectangles" presStyleCnt="0"/>
      <dgm:spPr/>
    </dgm:pt>
    <dgm:pt modelId="{0C7E736F-505A-4641-91BE-BACF80502C13}" type="pres">
      <dgm:prSet presAssocID="{DB7BB255-FB1F-44DA-B7ED-BF30FF53A199}" presName="parentLin" presStyleCnt="0"/>
      <dgm:spPr/>
    </dgm:pt>
    <dgm:pt modelId="{B82A594C-DCDD-411C-8D68-6A439624F60F}" type="pres">
      <dgm:prSet presAssocID="{DB7BB255-FB1F-44DA-B7ED-BF30FF53A19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1479153-75F8-49A9-BC69-34EFB0A218AB}" type="pres">
      <dgm:prSet presAssocID="{DB7BB255-FB1F-44DA-B7ED-BF30FF53A19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BAD82C-4BDD-43EF-9D76-B75C216DE86C}" type="pres">
      <dgm:prSet presAssocID="{DB7BB255-FB1F-44DA-B7ED-BF30FF53A199}" presName="negativeSpace" presStyleCnt="0"/>
      <dgm:spPr/>
    </dgm:pt>
    <dgm:pt modelId="{245EAE2E-D4C7-4D8C-8DAB-E85119305D62}" type="pres">
      <dgm:prSet presAssocID="{DB7BB255-FB1F-44DA-B7ED-BF30FF53A199}" presName="childText" presStyleLbl="conFgAcc1" presStyleIdx="1" presStyleCnt="3">
        <dgm:presLayoutVars>
          <dgm:bulletEnabled val="1"/>
        </dgm:presLayoutVars>
      </dgm:prSet>
      <dgm:spPr/>
    </dgm:pt>
    <dgm:pt modelId="{25E9F2EA-9BDB-45DE-8137-DF6CA6E58B15}" type="pres">
      <dgm:prSet presAssocID="{8AE420DE-B9B1-456A-9EF3-445470FC1322}" presName="spaceBetweenRectangles" presStyleCnt="0"/>
      <dgm:spPr/>
    </dgm:pt>
    <dgm:pt modelId="{2679A086-C5BC-4888-8784-8BB371BCE167}" type="pres">
      <dgm:prSet presAssocID="{6E5FE1A3-296A-433B-8569-641DF062F669}" presName="parentLin" presStyleCnt="0"/>
      <dgm:spPr/>
    </dgm:pt>
    <dgm:pt modelId="{456316A7-88C8-4301-A8E1-A50E34953D13}" type="pres">
      <dgm:prSet presAssocID="{6E5FE1A3-296A-433B-8569-641DF062F66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AD19D70-AA30-4A0E-BB93-D45073C54359}" type="pres">
      <dgm:prSet presAssocID="{6E5FE1A3-296A-433B-8569-641DF062F66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8D5AC-E866-46C6-83FD-559E0B7D33BB}" type="pres">
      <dgm:prSet presAssocID="{6E5FE1A3-296A-433B-8569-641DF062F669}" presName="negativeSpace" presStyleCnt="0"/>
      <dgm:spPr/>
    </dgm:pt>
    <dgm:pt modelId="{A7C8D731-AF05-47B6-A466-4E9CD33F5E8D}" type="pres">
      <dgm:prSet presAssocID="{6E5FE1A3-296A-433B-8569-641DF062F66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E72AD27-87E0-470E-99B1-4041F9611DDF}" type="presOf" srcId="{6E5FE1A3-296A-433B-8569-641DF062F669}" destId="{456316A7-88C8-4301-A8E1-A50E34953D13}" srcOrd="0" destOrd="0" presId="urn:microsoft.com/office/officeart/2005/8/layout/list1"/>
    <dgm:cxn modelId="{B80B7D7F-68C1-4BD8-9AF1-7CB6AC78EB7A}" type="presOf" srcId="{DB7BB255-FB1F-44DA-B7ED-BF30FF53A199}" destId="{B82A594C-DCDD-411C-8D68-6A439624F60F}" srcOrd="0" destOrd="0" presId="urn:microsoft.com/office/officeart/2005/8/layout/list1"/>
    <dgm:cxn modelId="{ED0673D2-FC58-46E8-A67A-662A7CA5B663}" srcId="{1A77F3E6-8635-4B43-BD24-57C68F851FD7}" destId="{6E5FE1A3-296A-433B-8569-641DF062F669}" srcOrd="2" destOrd="0" parTransId="{7D9D0120-4823-4639-9CC4-183428E8F5B3}" sibTransId="{AC9804C2-464F-49C0-B2A3-4FB919110B39}"/>
    <dgm:cxn modelId="{5F4EC05A-2402-49B5-82C9-0DB7D2E23D5A}" type="presOf" srcId="{7E92D778-D2C9-4F62-B0CE-718E1A1991A7}" destId="{70366C92-FF67-4024-BA45-BF1BB195311F}" srcOrd="1" destOrd="0" presId="urn:microsoft.com/office/officeart/2005/8/layout/list1"/>
    <dgm:cxn modelId="{3EF017D4-229D-4F51-B6B6-0E765373661C}" srcId="{1A77F3E6-8635-4B43-BD24-57C68F851FD7}" destId="{7E92D778-D2C9-4F62-B0CE-718E1A1991A7}" srcOrd="0" destOrd="0" parTransId="{896B9AA9-93FF-4353-91FE-E4C969C88B3B}" sibTransId="{6116AA5D-E575-41D4-8ED7-F9D8A725BF8E}"/>
    <dgm:cxn modelId="{5A03B520-C15E-40DF-A843-B733558748EA}" srcId="{1A77F3E6-8635-4B43-BD24-57C68F851FD7}" destId="{DB7BB255-FB1F-44DA-B7ED-BF30FF53A199}" srcOrd="1" destOrd="0" parTransId="{E2B5F9CC-1409-41E7-B261-4604D2D49378}" sibTransId="{8AE420DE-B9B1-456A-9EF3-445470FC1322}"/>
    <dgm:cxn modelId="{030AE95A-24DA-4EBE-8084-51D489625C89}" type="presOf" srcId="{6E5FE1A3-296A-433B-8569-641DF062F669}" destId="{0AD19D70-AA30-4A0E-BB93-D45073C54359}" srcOrd="1" destOrd="0" presId="urn:microsoft.com/office/officeart/2005/8/layout/list1"/>
    <dgm:cxn modelId="{A787DBF4-D1FF-4E8C-8375-095440D484F8}" type="presOf" srcId="{DB7BB255-FB1F-44DA-B7ED-BF30FF53A199}" destId="{91479153-75F8-49A9-BC69-34EFB0A218AB}" srcOrd="1" destOrd="0" presId="urn:microsoft.com/office/officeart/2005/8/layout/list1"/>
    <dgm:cxn modelId="{DADE65E9-0665-4AEB-BCB9-0EB70DBF2F4C}" type="presOf" srcId="{1A77F3E6-8635-4B43-BD24-57C68F851FD7}" destId="{B8EE375E-070E-4252-97EA-402AB0C2BD24}" srcOrd="0" destOrd="0" presId="urn:microsoft.com/office/officeart/2005/8/layout/list1"/>
    <dgm:cxn modelId="{87BD94FB-A348-464B-92D0-035DFF61EC12}" type="presOf" srcId="{7E92D778-D2C9-4F62-B0CE-718E1A1991A7}" destId="{24581244-15EC-4DFF-9CBB-988336F5B876}" srcOrd="0" destOrd="0" presId="urn:microsoft.com/office/officeart/2005/8/layout/list1"/>
    <dgm:cxn modelId="{F9701BD4-7DB2-4B49-A985-BA21EFB0D3F1}" type="presParOf" srcId="{B8EE375E-070E-4252-97EA-402AB0C2BD24}" destId="{D5F31643-8BDC-4969-AEE3-34C5204B039A}" srcOrd="0" destOrd="0" presId="urn:microsoft.com/office/officeart/2005/8/layout/list1"/>
    <dgm:cxn modelId="{E0E5609B-E496-42C0-BB1F-1B4960F8EE45}" type="presParOf" srcId="{D5F31643-8BDC-4969-AEE3-34C5204B039A}" destId="{24581244-15EC-4DFF-9CBB-988336F5B876}" srcOrd="0" destOrd="0" presId="urn:microsoft.com/office/officeart/2005/8/layout/list1"/>
    <dgm:cxn modelId="{C1579A66-6EF3-499F-982E-B91C502D2CC2}" type="presParOf" srcId="{D5F31643-8BDC-4969-AEE3-34C5204B039A}" destId="{70366C92-FF67-4024-BA45-BF1BB195311F}" srcOrd="1" destOrd="0" presId="urn:microsoft.com/office/officeart/2005/8/layout/list1"/>
    <dgm:cxn modelId="{98949F8E-1A42-405B-AF2C-6C8D595C07C1}" type="presParOf" srcId="{B8EE375E-070E-4252-97EA-402AB0C2BD24}" destId="{F0BE9FEB-40E4-48E1-A96D-B12717D2BF8B}" srcOrd="1" destOrd="0" presId="urn:microsoft.com/office/officeart/2005/8/layout/list1"/>
    <dgm:cxn modelId="{9AC01431-B4F9-4B7E-A4E7-FCBAE0EC387B}" type="presParOf" srcId="{B8EE375E-070E-4252-97EA-402AB0C2BD24}" destId="{F25A9FF2-1793-4A1E-9A11-BB85878DAE83}" srcOrd="2" destOrd="0" presId="urn:microsoft.com/office/officeart/2005/8/layout/list1"/>
    <dgm:cxn modelId="{B2731D9C-774B-4704-A0F9-E2BF8B084D4B}" type="presParOf" srcId="{B8EE375E-070E-4252-97EA-402AB0C2BD24}" destId="{1F3637AE-2B7C-42A5-A7AE-AE06FFF77904}" srcOrd="3" destOrd="0" presId="urn:microsoft.com/office/officeart/2005/8/layout/list1"/>
    <dgm:cxn modelId="{482414F0-15D8-4A79-91D5-5E5D9ADE28BA}" type="presParOf" srcId="{B8EE375E-070E-4252-97EA-402AB0C2BD24}" destId="{0C7E736F-505A-4641-91BE-BACF80502C13}" srcOrd="4" destOrd="0" presId="urn:microsoft.com/office/officeart/2005/8/layout/list1"/>
    <dgm:cxn modelId="{FFDA7BE5-4B55-43A6-8473-0524AEFEA0DC}" type="presParOf" srcId="{0C7E736F-505A-4641-91BE-BACF80502C13}" destId="{B82A594C-DCDD-411C-8D68-6A439624F60F}" srcOrd="0" destOrd="0" presId="urn:microsoft.com/office/officeart/2005/8/layout/list1"/>
    <dgm:cxn modelId="{DB9EBA13-7F96-4DA6-9CCF-38852D01E4A7}" type="presParOf" srcId="{0C7E736F-505A-4641-91BE-BACF80502C13}" destId="{91479153-75F8-49A9-BC69-34EFB0A218AB}" srcOrd="1" destOrd="0" presId="urn:microsoft.com/office/officeart/2005/8/layout/list1"/>
    <dgm:cxn modelId="{3A4F8897-15FE-4560-8C67-55C8335FF5AB}" type="presParOf" srcId="{B8EE375E-070E-4252-97EA-402AB0C2BD24}" destId="{45BAD82C-4BDD-43EF-9D76-B75C216DE86C}" srcOrd="5" destOrd="0" presId="urn:microsoft.com/office/officeart/2005/8/layout/list1"/>
    <dgm:cxn modelId="{87096DCC-2079-483B-95B5-851DF47BBA30}" type="presParOf" srcId="{B8EE375E-070E-4252-97EA-402AB0C2BD24}" destId="{245EAE2E-D4C7-4D8C-8DAB-E85119305D62}" srcOrd="6" destOrd="0" presId="urn:microsoft.com/office/officeart/2005/8/layout/list1"/>
    <dgm:cxn modelId="{E6C055D6-01CE-4B9C-9A2A-CBD3E1A4E80A}" type="presParOf" srcId="{B8EE375E-070E-4252-97EA-402AB0C2BD24}" destId="{25E9F2EA-9BDB-45DE-8137-DF6CA6E58B15}" srcOrd="7" destOrd="0" presId="urn:microsoft.com/office/officeart/2005/8/layout/list1"/>
    <dgm:cxn modelId="{58F06F49-968A-45D7-8AB2-427CEDD350CF}" type="presParOf" srcId="{B8EE375E-070E-4252-97EA-402AB0C2BD24}" destId="{2679A086-C5BC-4888-8784-8BB371BCE167}" srcOrd="8" destOrd="0" presId="urn:microsoft.com/office/officeart/2005/8/layout/list1"/>
    <dgm:cxn modelId="{6224EB40-8617-41EF-9BB9-8900154FC907}" type="presParOf" srcId="{2679A086-C5BC-4888-8784-8BB371BCE167}" destId="{456316A7-88C8-4301-A8E1-A50E34953D13}" srcOrd="0" destOrd="0" presId="urn:microsoft.com/office/officeart/2005/8/layout/list1"/>
    <dgm:cxn modelId="{88310ED5-C198-4C82-AEB7-4AEA6CEF8BBE}" type="presParOf" srcId="{2679A086-C5BC-4888-8784-8BB371BCE167}" destId="{0AD19D70-AA30-4A0E-BB93-D45073C54359}" srcOrd="1" destOrd="0" presId="urn:microsoft.com/office/officeart/2005/8/layout/list1"/>
    <dgm:cxn modelId="{FBB0DB75-2504-4E36-8A8B-FDCA92BBB1FE}" type="presParOf" srcId="{B8EE375E-070E-4252-97EA-402AB0C2BD24}" destId="{FD48D5AC-E866-46C6-83FD-559E0B7D33BB}" srcOrd="9" destOrd="0" presId="urn:microsoft.com/office/officeart/2005/8/layout/list1"/>
    <dgm:cxn modelId="{5A92DACD-ECF5-4FA6-8642-EFDED3965116}" type="presParOf" srcId="{B8EE375E-070E-4252-97EA-402AB0C2BD24}" destId="{A7C8D731-AF05-47B6-A466-4E9CD33F5E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41ECFA-5CA2-46E0-8F55-6D0ABB7701F9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7A5872D-CA61-4B3D-9590-301BCCF60BE2}">
      <dgm:prSet/>
      <dgm:spPr/>
      <dgm:t>
        <a:bodyPr/>
        <a:lstStyle/>
        <a:p>
          <a:pPr rtl="0"/>
          <a:r>
            <a:rPr lang="ru-RU" dirty="0" smtClean="0"/>
            <a:t>Анкетирование, тестирование родителей.</a:t>
          </a:r>
          <a:endParaRPr lang="ru-RU" dirty="0"/>
        </a:p>
      </dgm:t>
    </dgm:pt>
    <dgm:pt modelId="{A23016B6-65F5-4E90-9595-C76772D55E9E}" type="parTrans" cxnId="{7F3B1019-8202-4A47-9081-06028803DAFA}">
      <dgm:prSet/>
      <dgm:spPr/>
      <dgm:t>
        <a:bodyPr/>
        <a:lstStyle/>
        <a:p>
          <a:endParaRPr lang="ru-RU"/>
        </a:p>
      </dgm:t>
    </dgm:pt>
    <dgm:pt modelId="{A66E92D1-E3B0-4097-BA01-DCDA67B85247}" type="sibTrans" cxnId="{7F3B1019-8202-4A47-9081-06028803DAFA}">
      <dgm:prSet/>
      <dgm:spPr/>
      <dgm:t>
        <a:bodyPr/>
        <a:lstStyle/>
        <a:p>
          <a:endParaRPr lang="ru-RU"/>
        </a:p>
      </dgm:t>
    </dgm:pt>
    <dgm:pt modelId="{ECFD358F-D415-4543-92C0-7405449D0CB3}">
      <dgm:prSet/>
      <dgm:spPr/>
      <dgm:t>
        <a:bodyPr/>
        <a:lstStyle/>
        <a:p>
          <a:pPr rtl="0"/>
          <a:r>
            <a:rPr lang="ru-RU" dirty="0" smtClean="0"/>
            <a:t>Формы семейного  воспитания</a:t>
          </a:r>
          <a:endParaRPr lang="ru-RU" dirty="0"/>
        </a:p>
      </dgm:t>
    </dgm:pt>
    <dgm:pt modelId="{678AB7DD-2E43-40C1-B3EE-BBE8CABDD4B7}" type="parTrans" cxnId="{53C8499E-3067-4BF8-9EAA-0CF091DD7321}">
      <dgm:prSet/>
      <dgm:spPr/>
      <dgm:t>
        <a:bodyPr/>
        <a:lstStyle/>
        <a:p>
          <a:endParaRPr lang="ru-RU"/>
        </a:p>
      </dgm:t>
    </dgm:pt>
    <dgm:pt modelId="{5ADEF53D-5409-40CA-8D69-4C4EB214EB63}" type="sibTrans" cxnId="{53C8499E-3067-4BF8-9EAA-0CF091DD7321}">
      <dgm:prSet/>
      <dgm:spPr/>
      <dgm:t>
        <a:bodyPr/>
        <a:lstStyle/>
        <a:p>
          <a:endParaRPr lang="ru-RU"/>
        </a:p>
      </dgm:t>
    </dgm:pt>
    <dgm:pt modelId="{A9D6A95A-CC1D-4C06-88CB-9D04D8141B69}">
      <dgm:prSet/>
      <dgm:spPr/>
      <dgm:t>
        <a:bodyPr/>
        <a:lstStyle/>
        <a:p>
          <a:pPr rtl="0"/>
          <a:r>
            <a:rPr lang="ru-RU" dirty="0" smtClean="0"/>
            <a:t>Основные направления социально-психологической работы</a:t>
          </a:r>
          <a:endParaRPr lang="ru-RU" dirty="0"/>
        </a:p>
      </dgm:t>
    </dgm:pt>
    <dgm:pt modelId="{86124131-DA68-4BEC-8059-1BB36C4DB267}" type="parTrans" cxnId="{9D9532CB-7E3B-49C4-84CF-4863B891EF67}">
      <dgm:prSet/>
      <dgm:spPr/>
      <dgm:t>
        <a:bodyPr/>
        <a:lstStyle/>
        <a:p>
          <a:endParaRPr lang="ru-RU"/>
        </a:p>
      </dgm:t>
    </dgm:pt>
    <dgm:pt modelId="{7F628D48-0F83-42F2-AAD7-AE1EF22B4965}" type="sibTrans" cxnId="{9D9532CB-7E3B-49C4-84CF-4863B891EF67}">
      <dgm:prSet/>
      <dgm:spPr/>
      <dgm:t>
        <a:bodyPr/>
        <a:lstStyle/>
        <a:p>
          <a:endParaRPr lang="ru-RU"/>
        </a:p>
      </dgm:t>
    </dgm:pt>
    <dgm:pt modelId="{23DEAC55-51EF-4ED9-993D-57E74C26DDDD}" type="pres">
      <dgm:prSet presAssocID="{D841ECFA-5CA2-46E0-8F55-6D0ABB7701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AB5EF2-946D-415D-9037-C23FA0FB84AF}" type="pres">
      <dgm:prSet presAssocID="{A9D6A95A-CC1D-4C06-88CB-9D04D8141B69}" presName="boxAndChildren" presStyleCnt="0"/>
      <dgm:spPr/>
    </dgm:pt>
    <dgm:pt modelId="{E26AEF55-A8CB-4821-B9EA-63AC2302E253}" type="pres">
      <dgm:prSet presAssocID="{A9D6A95A-CC1D-4C06-88CB-9D04D8141B69}" presName="parentTextBox" presStyleLbl="node1" presStyleIdx="0" presStyleCnt="3"/>
      <dgm:spPr/>
      <dgm:t>
        <a:bodyPr/>
        <a:lstStyle/>
        <a:p>
          <a:endParaRPr lang="ru-RU"/>
        </a:p>
      </dgm:t>
    </dgm:pt>
    <dgm:pt modelId="{A464D3F9-117B-43FB-88F1-54150AE6FC03}" type="pres">
      <dgm:prSet presAssocID="{5ADEF53D-5409-40CA-8D69-4C4EB214EB63}" presName="sp" presStyleCnt="0"/>
      <dgm:spPr/>
    </dgm:pt>
    <dgm:pt modelId="{316B9792-9AE6-464B-B7B6-B670D853C73E}" type="pres">
      <dgm:prSet presAssocID="{ECFD358F-D415-4543-92C0-7405449D0CB3}" presName="arrowAndChildren" presStyleCnt="0"/>
      <dgm:spPr/>
    </dgm:pt>
    <dgm:pt modelId="{5C92CFD5-20F2-4388-BE8F-22197A0D656F}" type="pres">
      <dgm:prSet presAssocID="{ECFD358F-D415-4543-92C0-7405449D0CB3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1DA40E0B-DBA2-4460-B097-F794AE691028}" type="pres">
      <dgm:prSet presAssocID="{A66E92D1-E3B0-4097-BA01-DCDA67B85247}" presName="sp" presStyleCnt="0"/>
      <dgm:spPr/>
    </dgm:pt>
    <dgm:pt modelId="{C60B9977-83AD-43DE-ADA0-0068A9996CAC}" type="pres">
      <dgm:prSet presAssocID="{D7A5872D-CA61-4B3D-9590-301BCCF60BE2}" presName="arrowAndChildren" presStyleCnt="0"/>
      <dgm:spPr/>
    </dgm:pt>
    <dgm:pt modelId="{7DB21D95-BE54-41DE-B67B-56CCCD2DC425}" type="pres">
      <dgm:prSet presAssocID="{D7A5872D-CA61-4B3D-9590-301BCCF60BE2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927054FA-17C3-40EB-AD5F-049DBE2AC0A9}" type="presOf" srcId="{ECFD358F-D415-4543-92C0-7405449D0CB3}" destId="{5C92CFD5-20F2-4388-BE8F-22197A0D656F}" srcOrd="0" destOrd="0" presId="urn:microsoft.com/office/officeart/2005/8/layout/process4"/>
    <dgm:cxn modelId="{DF6C005D-2EE2-43EF-9A77-72A6EF3C1C6C}" type="presOf" srcId="{D841ECFA-5CA2-46E0-8F55-6D0ABB7701F9}" destId="{23DEAC55-51EF-4ED9-993D-57E74C26DDDD}" srcOrd="0" destOrd="0" presId="urn:microsoft.com/office/officeart/2005/8/layout/process4"/>
    <dgm:cxn modelId="{53C8499E-3067-4BF8-9EAA-0CF091DD7321}" srcId="{D841ECFA-5CA2-46E0-8F55-6D0ABB7701F9}" destId="{ECFD358F-D415-4543-92C0-7405449D0CB3}" srcOrd="1" destOrd="0" parTransId="{678AB7DD-2E43-40C1-B3EE-BBE8CABDD4B7}" sibTransId="{5ADEF53D-5409-40CA-8D69-4C4EB214EB63}"/>
    <dgm:cxn modelId="{7F3B1019-8202-4A47-9081-06028803DAFA}" srcId="{D841ECFA-5CA2-46E0-8F55-6D0ABB7701F9}" destId="{D7A5872D-CA61-4B3D-9590-301BCCF60BE2}" srcOrd="0" destOrd="0" parTransId="{A23016B6-65F5-4E90-9595-C76772D55E9E}" sibTransId="{A66E92D1-E3B0-4097-BA01-DCDA67B85247}"/>
    <dgm:cxn modelId="{EB2AFE8A-8BA8-4262-8C29-E03C5A71D99D}" type="presOf" srcId="{A9D6A95A-CC1D-4C06-88CB-9D04D8141B69}" destId="{E26AEF55-A8CB-4821-B9EA-63AC2302E253}" srcOrd="0" destOrd="0" presId="urn:microsoft.com/office/officeart/2005/8/layout/process4"/>
    <dgm:cxn modelId="{613FF78C-A953-4502-8B9D-B0B75A94A158}" type="presOf" srcId="{D7A5872D-CA61-4B3D-9590-301BCCF60BE2}" destId="{7DB21D95-BE54-41DE-B67B-56CCCD2DC425}" srcOrd="0" destOrd="0" presId="urn:microsoft.com/office/officeart/2005/8/layout/process4"/>
    <dgm:cxn modelId="{9D9532CB-7E3B-49C4-84CF-4863B891EF67}" srcId="{D841ECFA-5CA2-46E0-8F55-6D0ABB7701F9}" destId="{A9D6A95A-CC1D-4C06-88CB-9D04D8141B69}" srcOrd="2" destOrd="0" parTransId="{86124131-DA68-4BEC-8059-1BB36C4DB267}" sibTransId="{7F628D48-0F83-42F2-AAD7-AE1EF22B4965}"/>
    <dgm:cxn modelId="{492F0403-D8C2-4213-BFB1-8DF6573AA922}" type="presParOf" srcId="{23DEAC55-51EF-4ED9-993D-57E74C26DDDD}" destId="{29AB5EF2-946D-415D-9037-C23FA0FB84AF}" srcOrd="0" destOrd="0" presId="urn:microsoft.com/office/officeart/2005/8/layout/process4"/>
    <dgm:cxn modelId="{B8D54ADC-77C9-4AD7-8E24-1AAA437ED515}" type="presParOf" srcId="{29AB5EF2-946D-415D-9037-C23FA0FB84AF}" destId="{E26AEF55-A8CB-4821-B9EA-63AC2302E253}" srcOrd="0" destOrd="0" presId="urn:microsoft.com/office/officeart/2005/8/layout/process4"/>
    <dgm:cxn modelId="{AE66F138-BF54-4C19-ADCE-550E015E78EB}" type="presParOf" srcId="{23DEAC55-51EF-4ED9-993D-57E74C26DDDD}" destId="{A464D3F9-117B-43FB-88F1-54150AE6FC03}" srcOrd="1" destOrd="0" presId="urn:microsoft.com/office/officeart/2005/8/layout/process4"/>
    <dgm:cxn modelId="{7B5D49A6-FF42-4039-AA64-E42BB19E9DAC}" type="presParOf" srcId="{23DEAC55-51EF-4ED9-993D-57E74C26DDDD}" destId="{316B9792-9AE6-464B-B7B6-B670D853C73E}" srcOrd="2" destOrd="0" presId="urn:microsoft.com/office/officeart/2005/8/layout/process4"/>
    <dgm:cxn modelId="{3ACEE2F5-4C30-478B-AAFF-6A260756C5BD}" type="presParOf" srcId="{316B9792-9AE6-464B-B7B6-B670D853C73E}" destId="{5C92CFD5-20F2-4388-BE8F-22197A0D656F}" srcOrd="0" destOrd="0" presId="urn:microsoft.com/office/officeart/2005/8/layout/process4"/>
    <dgm:cxn modelId="{4A9D73DC-110D-4575-BF26-03FA507EC6F7}" type="presParOf" srcId="{23DEAC55-51EF-4ED9-993D-57E74C26DDDD}" destId="{1DA40E0B-DBA2-4460-B097-F794AE691028}" srcOrd="3" destOrd="0" presId="urn:microsoft.com/office/officeart/2005/8/layout/process4"/>
    <dgm:cxn modelId="{8A63FE7D-1788-4FA7-B6EE-F081CADBC2FB}" type="presParOf" srcId="{23DEAC55-51EF-4ED9-993D-57E74C26DDDD}" destId="{C60B9977-83AD-43DE-ADA0-0068A9996CAC}" srcOrd="4" destOrd="0" presId="urn:microsoft.com/office/officeart/2005/8/layout/process4"/>
    <dgm:cxn modelId="{1214053A-F3E6-47BE-9A0D-1BB76CE20F73}" type="presParOf" srcId="{C60B9977-83AD-43DE-ADA0-0068A9996CAC}" destId="{7DB21D95-BE54-41DE-B67B-56CCCD2DC42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ADEDAB-1C5A-483D-B551-72113220742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4B7684-D713-4922-8779-1AB325D5F419}">
      <dgm:prSet custT="1"/>
      <dgm:spPr/>
      <dgm:t>
        <a:bodyPr/>
        <a:lstStyle/>
        <a:p>
          <a:pPr rtl="0"/>
          <a:r>
            <a:rPr lang="ru-RU" sz="2000" dirty="0" smtClean="0"/>
            <a:t>Отношение учащегося к обучению</a:t>
          </a:r>
          <a:endParaRPr lang="ru-RU" sz="2000" dirty="0"/>
        </a:p>
      </dgm:t>
    </dgm:pt>
    <dgm:pt modelId="{57307AE1-E809-4732-80C6-86E0A6E4709A}" type="parTrans" cxnId="{D438DC2C-5FEA-4EED-B6AD-88C67021DB1C}">
      <dgm:prSet/>
      <dgm:spPr/>
      <dgm:t>
        <a:bodyPr/>
        <a:lstStyle/>
        <a:p>
          <a:endParaRPr lang="ru-RU"/>
        </a:p>
      </dgm:t>
    </dgm:pt>
    <dgm:pt modelId="{E2224763-191D-4232-8A97-2FDE34041F38}" type="sibTrans" cxnId="{D438DC2C-5FEA-4EED-B6AD-88C67021DB1C}">
      <dgm:prSet/>
      <dgm:spPr/>
      <dgm:t>
        <a:bodyPr/>
        <a:lstStyle/>
        <a:p>
          <a:endParaRPr lang="ru-RU"/>
        </a:p>
      </dgm:t>
    </dgm:pt>
    <dgm:pt modelId="{A4658C58-5006-4757-9912-D455CCF9B397}">
      <dgm:prSet custT="1"/>
      <dgm:spPr/>
      <dgm:t>
        <a:bodyPr/>
        <a:lstStyle/>
        <a:p>
          <a:pPr rtl="0"/>
          <a:r>
            <a:rPr lang="ru-RU" sz="2000" dirty="0" smtClean="0"/>
            <a:t>Взаимоотношения с одноклассниками</a:t>
          </a:r>
          <a:endParaRPr lang="ru-RU" sz="2000" dirty="0"/>
        </a:p>
      </dgm:t>
    </dgm:pt>
    <dgm:pt modelId="{39429A7C-98E5-4EB1-8C98-9B1E06CEF2DB}" type="parTrans" cxnId="{9AAAF76A-5788-4276-B89E-73D0DC67B6F5}">
      <dgm:prSet/>
      <dgm:spPr/>
      <dgm:t>
        <a:bodyPr/>
        <a:lstStyle/>
        <a:p>
          <a:endParaRPr lang="ru-RU"/>
        </a:p>
      </dgm:t>
    </dgm:pt>
    <dgm:pt modelId="{58D1AD96-B098-4183-A232-AC71C1C33DA6}" type="sibTrans" cxnId="{9AAAF76A-5788-4276-B89E-73D0DC67B6F5}">
      <dgm:prSet/>
      <dgm:spPr/>
      <dgm:t>
        <a:bodyPr/>
        <a:lstStyle/>
        <a:p>
          <a:endParaRPr lang="ru-RU"/>
        </a:p>
      </dgm:t>
    </dgm:pt>
    <dgm:pt modelId="{F3626D11-CC54-4D57-9329-1E29E61D366E}">
      <dgm:prSet/>
      <dgm:spPr/>
      <dgm:t>
        <a:bodyPr/>
        <a:lstStyle/>
        <a:p>
          <a:pPr rtl="0"/>
          <a:r>
            <a:rPr lang="ru-RU" dirty="0" smtClean="0"/>
            <a:t>Интеллектуальные  возможности</a:t>
          </a:r>
          <a:endParaRPr lang="ru-RU" dirty="0"/>
        </a:p>
      </dgm:t>
    </dgm:pt>
    <dgm:pt modelId="{4D369272-D072-4C61-8B6A-FE9F1BDB05A5}" type="parTrans" cxnId="{D13C4CCA-1251-4674-AAD4-6937AC338C88}">
      <dgm:prSet/>
      <dgm:spPr/>
      <dgm:t>
        <a:bodyPr/>
        <a:lstStyle/>
        <a:p>
          <a:endParaRPr lang="ru-RU"/>
        </a:p>
      </dgm:t>
    </dgm:pt>
    <dgm:pt modelId="{70A80779-7ED6-4E12-AC3D-674BBAACF53E}" type="sibTrans" cxnId="{D13C4CCA-1251-4674-AAD4-6937AC338C88}">
      <dgm:prSet/>
      <dgm:spPr/>
      <dgm:t>
        <a:bodyPr/>
        <a:lstStyle/>
        <a:p>
          <a:endParaRPr lang="ru-RU"/>
        </a:p>
      </dgm:t>
    </dgm:pt>
    <dgm:pt modelId="{4F024C4D-76D6-4E96-9FF7-8CB58FCC5451}">
      <dgm:prSet custT="1"/>
      <dgm:spPr/>
      <dgm:t>
        <a:bodyPr/>
        <a:lstStyle/>
        <a:p>
          <a:pPr rtl="0"/>
          <a:r>
            <a:rPr lang="ru-RU" sz="2000" dirty="0" smtClean="0"/>
            <a:t>Мотивация учебной деятельности</a:t>
          </a:r>
          <a:endParaRPr lang="ru-RU" sz="2000" dirty="0"/>
        </a:p>
      </dgm:t>
    </dgm:pt>
    <dgm:pt modelId="{BD43CE3D-7CB0-46DF-BC00-6A703AC033A9}" type="parTrans" cxnId="{91FA9DC5-3E5C-418E-836E-54C7747E921E}">
      <dgm:prSet/>
      <dgm:spPr/>
      <dgm:t>
        <a:bodyPr/>
        <a:lstStyle/>
        <a:p>
          <a:endParaRPr lang="ru-RU"/>
        </a:p>
      </dgm:t>
    </dgm:pt>
    <dgm:pt modelId="{6503651E-D7F2-42FA-BE7F-ED20FE082DB6}" type="sibTrans" cxnId="{91FA9DC5-3E5C-418E-836E-54C7747E921E}">
      <dgm:prSet/>
      <dgm:spPr/>
      <dgm:t>
        <a:bodyPr/>
        <a:lstStyle/>
        <a:p>
          <a:endParaRPr lang="ru-RU"/>
        </a:p>
      </dgm:t>
    </dgm:pt>
    <dgm:pt modelId="{248D30F8-0287-42C6-BA83-2F1FC8A80918}">
      <dgm:prSet custT="1"/>
      <dgm:spPr/>
      <dgm:t>
        <a:bodyPr/>
        <a:lstStyle/>
        <a:p>
          <a:pPr rtl="0"/>
          <a:r>
            <a:rPr lang="ru-RU" sz="2000" dirty="0" smtClean="0"/>
            <a:t>Отношение к полезной деятельности</a:t>
          </a:r>
          <a:endParaRPr lang="ru-RU" sz="2000" dirty="0"/>
        </a:p>
      </dgm:t>
    </dgm:pt>
    <dgm:pt modelId="{68D50F61-167E-415B-9FBF-B01592B4F9FA}" type="parTrans" cxnId="{1ACA4CF3-68B5-4504-9A86-DFFFCF0BF04B}">
      <dgm:prSet/>
      <dgm:spPr/>
      <dgm:t>
        <a:bodyPr/>
        <a:lstStyle/>
        <a:p>
          <a:endParaRPr lang="ru-RU"/>
        </a:p>
      </dgm:t>
    </dgm:pt>
    <dgm:pt modelId="{BE586EDA-DF4D-4A73-A81D-C43A5A4B25A7}" type="sibTrans" cxnId="{1ACA4CF3-68B5-4504-9A86-DFFFCF0BF04B}">
      <dgm:prSet/>
      <dgm:spPr/>
      <dgm:t>
        <a:bodyPr/>
        <a:lstStyle/>
        <a:p>
          <a:endParaRPr lang="ru-RU"/>
        </a:p>
      </dgm:t>
    </dgm:pt>
    <dgm:pt modelId="{11F22B60-1C5F-4487-B603-0650F9465E94}" type="pres">
      <dgm:prSet presAssocID="{A9ADEDAB-1C5A-483D-B551-72113220742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11DA1D-A8AF-48FE-9645-F9F86646AAD0}" type="pres">
      <dgm:prSet presAssocID="{FD4B7684-D713-4922-8779-1AB325D5F419}" presName="circ1" presStyleLbl="vennNode1" presStyleIdx="0" presStyleCnt="5"/>
      <dgm:spPr/>
    </dgm:pt>
    <dgm:pt modelId="{04C9965C-621E-47B8-82C1-CBABB532A362}" type="pres">
      <dgm:prSet presAssocID="{FD4B7684-D713-4922-8779-1AB325D5F419}" presName="circ1Tx" presStyleLbl="revTx" presStyleIdx="0" presStyleCnt="0" custScaleX="130997" custLinFactNeighborX="5249" custLinFactNeighborY="35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7C630-B06D-44BC-807C-5E702165D2B4}" type="pres">
      <dgm:prSet presAssocID="{A4658C58-5006-4757-9912-D455CCF9B397}" presName="circ2" presStyleLbl="vennNode1" presStyleIdx="1" presStyleCnt="5"/>
      <dgm:spPr/>
    </dgm:pt>
    <dgm:pt modelId="{F447A50E-A24E-4AC9-8201-769ACA34FFFE}" type="pres">
      <dgm:prSet presAssocID="{A4658C58-5006-4757-9912-D455CCF9B397}" presName="circ2Tx" presStyleLbl="revTx" presStyleIdx="0" presStyleCnt="0" custScaleX="1708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BA3112-A909-463C-A2A2-F4C4B5781192}" type="pres">
      <dgm:prSet presAssocID="{F3626D11-CC54-4D57-9329-1E29E61D366E}" presName="circ3" presStyleLbl="vennNode1" presStyleIdx="2" presStyleCnt="5"/>
      <dgm:spPr/>
    </dgm:pt>
    <dgm:pt modelId="{68B2891A-031D-4442-B9DF-320F803D834C}" type="pres">
      <dgm:prSet presAssocID="{F3626D11-CC54-4D57-9329-1E29E61D366E}" presName="circ3Tx" presStyleLbl="revTx" presStyleIdx="0" presStyleCnt="0" custScaleX="164481" custLinFactNeighborX="19276" custLinFactNeighborY="-38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C7100-3616-46CC-B25A-B9BD0B8FF488}" type="pres">
      <dgm:prSet presAssocID="{4F024C4D-76D6-4E96-9FF7-8CB58FCC5451}" presName="circ4" presStyleLbl="vennNode1" presStyleIdx="3" presStyleCnt="5"/>
      <dgm:spPr/>
    </dgm:pt>
    <dgm:pt modelId="{AE786FDA-1D8E-4AF3-9E90-5C1EFD450A46}" type="pres">
      <dgm:prSet presAssocID="{4F024C4D-76D6-4E96-9FF7-8CB58FCC5451}" presName="circ4Tx" presStyleLbl="revTx" presStyleIdx="0" presStyleCnt="0" custScaleX="1446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F7E53-5FBA-4AEE-B246-3772E017A914}" type="pres">
      <dgm:prSet presAssocID="{248D30F8-0287-42C6-BA83-2F1FC8A80918}" presName="circ5" presStyleLbl="vennNode1" presStyleIdx="4" presStyleCnt="5"/>
      <dgm:spPr/>
    </dgm:pt>
    <dgm:pt modelId="{04562F60-AD2A-47E2-8E1E-D44423653267}" type="pres">
      <dgm:prSet presAssocID="{248D30F8-0287-42C6-BA83-2F1FC8A80918}" presName="circ5Tx" presStyleLbl="revTx" presStyleIdx="0" presStyleCnt="0" custScaleX="1509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CA4CF3-68B5-4504-9A86-DFFFCF0BF04B}" srcId="{A9ADEDAB-1C5A-483D-B551-721132207420}" destId="{248D30F8-0287-42C6-BA83-2F1FC8A80918}" srcOrd="4" destOrd="0" parTransId="{68D50F61-167E-415B-9FBF-B01592B4F9FA}" sibTransId="{BE586EDA-DF4D-4A73-A81D-C43A5A4B25A7}"/>
    <dgm:cxn modelId="{7F84499C-CCB0-4747-B7A1-2A8C242901BD}" type="presOf" srcId="{A9ADEDAB-1C5A-483D-B551-721132207420}" destId="{11F22B60-1C5F-4487-B603-0650F9465E94}" srcOrd="0" destOrd="0" presId="urn:microsoft.com/office/officeart/2005/8/layout/venn1"/>
    <dgm:cxn modelId="{91FA9DC5-3E5C-418E-836E-54C7747E921E}" srcId="{A9ADEDAB-1C5A-483D-B551-721132207420}" destId="{4F024C4D-76D6-4E96-9FF7-8CB58FCC5451}" srcOrd="3" destOrd="0" parTransId="{BD43CE3D-7CB0-46DF-BC00-6A703AC033A9}" sibTransId="{6503651E-D7F2-42FA-BE7F-ED20FE082DB6}"/>
    <dgm:cxn modelId="{9AAAF76A-5788-4276-B89E-73D0DC67B6F5}" srcId="{A9ADEDAB-1C5A-483D-B551-721132207420}" destId="{A4658C58-5006-4757-9912-D455CCF9B397}" srcOrd="1" destOrd="0" parTransId="{39429A7C-98E5-4EB1-8C98-9B1E06CEF2DB}" sibTransId="{58D1AD96-B098-4183-A232-AC71C1C33DA6}"/>
    <dgm:cxn modelId="{5DCB778D-DC7A-45A4-816D-181E0070228D}" type="presOf" srcId="{FD4B7684-D713-4922-8779-1AB325D5F419}" destId="{04C9965C-621E-47B8-82C1-CBABB532A362}" srcOrd="0" destOrd="0" presId="urn:microsoft.com/office/officeart/2005/8/layout/venn1"/>
    <dgm:cxn modelId="{39286033-8AA6-403C-B4CC-B14A809984DF}" type="presOf" srcId="{248D30F8-0287-42C6-BA83-2F1FC8A80918}" destId="{04562F60-AD2A-47E2-8E1E-D44423653267}" srcOrd="0" destOrd="0" presId="urn:microsoft.com/office/officeart/2005/8/layout/venn1"/>
    <dgm:cxn modelId="{D438DC2C-5FEA-4EED-B6AD-88C67021DB1C}" srcId="{A9ADEDAB-1C5A-483D-B551-721132207420}" destId="{FD4B7684-D713-4922-8779-1AB325D5F419}" srcOrd="0" destOrd="0" parTransId="{57307AE1-E809-4732-80C6-86E0A6E4709A}" sibTransId="{E2224763-191D-4232-8A97-2FDE34041F38}"/>
    <dgm:cxn modelId="{530B7FBB-3A18-4933-8B88-347A4942F0C9}" type="presOf" srcId="{A4658C58-5006-4757-9912-D455CCF9B397}" destId="{F447A50E-A24E-4AC9-8201-769ACA34FFFE}" srcOrd="0" destOrd="0" presId="urn:microsoft.com/office/officeart/2005/8/layout/venn1"/>
    <dgm:cxn modelId="{D13C4CCA-1251-4674-AAD4-6937AC338C88}" srcId="{A9ADEDAB-1C5A-483D-B551-721132207420}" destId="{F3626D11-CC54-4D57-9329-1E29E61D366E}" srcOrd="2" destOrd="0" parTransId="{4D369272-D072-4C61-8B6A-FE9F1BDB05A5}" sibTransId="{70A80779-7ED6-4E12-AC3D-674BBAACF53E}"/>
    <dgm:cxn modelId="{1BD1EA85-FB8C-467B-9A5E-07A419904D3B}" type="presOf" srcId="{F3626D11-CC54-4D57-9329-1E29E61D366E}" destId="{68B2891A-031D-4442-B9DF-320F803D834C}" srcOrd="0" destOrd="0" presId="urn:microsoft.com/office/officeart/2005/8/layout/venn1"/>
    <dgm:cxn modelId="{9234B1E5-A60F-439D-A252-6AC6D1BCA100}" type="presOf" srcId="{4F024C4D-76D6-4E96-9FF7-8CB58FCC5451}" destId="{AE786FDA-1D8E-4AF3-9E90-5C1EFD450A46}" srcOrd="0" destOrd="0" presId="urn:microsoft.com/office/officeart/2005/8/layout/venn1"/>
    <dgm:cxn modelId="{A9A87126-D911-4C7B-9A72-EB0E22C32AE7}" type="presParOf" srcId="{11F22B60-1C5F-4487-B603-0650F9465E94}" destId="{9A11DA1D-A8AF-48FE-9645-F9F86646AAD0}" srcOrd="0" destOrd="0" presId="urn:microsoft.com/office/officeart/2005/8/layout/venn1"/>
    <dgm:cxn modelId="{D2C295B1-1668-4156-8D24-FE6C95E9D83A}" type="presParOf" srcId="{11F22B60-1C5F-4487-B603-0650F9465E94}" destId="{04C9965C-621E-47B8-82C1-CBABB532A362}" srcOrd="1" destOrd="0" presId="urn:microsoft.com/office/officeart/2005/8/layout/venn1"/>
    <dgm:cxn modelId="{9AA5DF36-3925-4B33-BC11-CBAAFD18E7F4}" type="presParOf" srcId="{11F22B60-1C5F-4487-B603-0650F9465E94}" destId="{1817C630-B06D-44BC-807C-5E702165D2B4}" srcOrd="2" destOrd="0" presId="urn:microsoft.com/office/officeart/2005/8/layout/venn1"/>
    <dgm:cxn modelId="{E3CA936A-8BCB-4192-A779-616889F3EA7C}" type="presParOf" srcId="{11F22B60-1C5F-4487-B603-0650F9465E94}" destId="{F447A50E-A24E-4AC9-8201-769ACA34FFFE}" srcOrd="3" destOrd="0" presId="urn:microsoft.com/office/officeart/2005/8/layout/venn1"/>
    <dgm:cxn modelId="{5B9C310B-7DAB-4108-B8B8-1B6D65EA8F39}" type="presParOf" srcId="{11F22B60-1C5F-4487-B603-0650F9465E94}" destId="{F1BA3112-A909-463C-A2A2-F4C4B5781192}" srcOrd="4" destOrd="0" presId="urn:microsoft.com/office/officeart/2005/8/layout/venn1"/>
    <dgm:cxn modelId="{2301D667-CE1A-40D4-8F92-8F9B9F0B6E3F}" type="presParOf" srcId="{11F22B60-1C5F-4487-B603-0650F9465E94}" destId="{68B2891A-031D-4442-B9DF-320F803D834C}" srcOrd="5" destOrd="0" presId="urn:microsoft.com/office/officeart/2005/8/layout/venn1"/>
    <dgm:cxn modelId="{15C72B9F-0B0D-4C01-891A-58B3FAF141C0}" type="presParOf" srcId="{11F22B60-1C5F-4487-B603-0650F9465E94}" destId="{837C7100-3616-46CC-B25A-B9BD0B8FF488}" srcOrd="6" destOrd="0" presId="urn:microsoft.com/office/officeart/2005/8/layout/venn1"/>
    <dgm:cxn modelId="{E5EF5111-08B1-460A-B9D6-728F649706E5}" type="presParOf" srcId="{11F22B60-1C5F-4487-B603-0650F9465E94}" destId="{AE786FDA-1D8E-4AF3-9E90-5C1EFD450A46}" srcOrd="7" destOrd="0" presId="urn:microsoft.com/office/officeart/2005/8/layout/venn1"/>
    <dgm:cxn modelId="{7A9D457A-C6F5-4246-9437-7F510F7C5B66}" type="presParOf" srcId="{11F22B60-1C5F-4487-B603-0650F9465E94}" destId="{45EF7E53-5FBA-4AEE-B246-3772E017A914}" srcOrd="8" destOrd="0" presId="urn:microsoft.com/office/officeart/2005/8/layout/venn1"/>
    <dgm:cxn modelId="{0FFBA699-8462-4805-B664-F5FD9F4C9CEE}" type="presParOf" srcId="{11F22B60-1C5F-4487-B603-0650F9465E94}" destId="{04562F60-AD2A-47E2-8E1E-D44423653267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BACCA7-DC72-4AC4-A9A3-12C6E8BE1E9C}" type="doc">
      <dgm:prSet loTypeId="urn:microsoft.com/office/officeart/2005/8/layout/list1" loCatId="list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3767853-B230-41D4-8C0F-6DB1B2D2A6C8}">
      <dgm:prSet custT="1"/>
      <dgm:spPr/>
      <dgm:t>
        <a:bodyPr/>
        <a:lstStyle/>
        <a:p>
          <a:pPr algn="ctr" rtl="0"/>
          <a:r>
            <a:rPr lang="ru-RU" sz="2400" dirty="0" smtClean="0"/>
            <a:t>Познавательные процессы</a:t>
          </a:r>
          <a:endParaRPr lang="ru-RU" sz="2400" dirty="0"/>
        </a:p>
      </dgm:t>
    </dgm:pt>
    <dgm:pt modelId="{FE8B6C26-43F9-42A5-93C5-7797175FD6F7}" type="parTrans" cxnId="{7B6125EC-278F-4E44-9E23-B86141EE9FE0}">
      <dgm:prSet/>
      <dgm:spPr/>
      <dgm:t>
        <a:bodyPr/>
        <a:lstStyle/>
        <a:p>
          <a:endParaRPr lang="ru-RU"/>
        </a:p>
      </dgm:t>
    </dgm:pt>
    <dgm:pt modelId="{D25DE86F-1F94-4DE2-B614-22DD79B0DBBC}" type="sibTrans" cxnId="{7B6125EC-278F-4E44-9E23-B86141EE9FE0}">
      <dgm:prSet/>
      <dgm:spPr/>
      <dgm:t>
        <a:bodyPr/>
        <a:lstStyle/>
        <a:p>
          <a:endParaRPr lang="ru-RU"/>
        </a:p>
      </dgm:t>
    </dgm:pt>
    <dgm:pt modelId="{2613E220-D031-4075-9C5F-7866A3555729}">
      <dgm:prSet custT="1"/>
      <dgm:spPr/>
      <dgm:t>
        <a:bodyPr/>
        <a:lstStyle/>
        <a:p>
          <a:pPr algn="ctr" rtl="0"/>
          <a:r>
            <a:rPr lang="ru-RU" sz="1800" dirty="0" smtClean="0"/>
            <a:t>Внимание</a:t>
          </a:r>
          <a:endParaRPr lang="ru-RU" sz="1800" dirty="0"/>
        </a:p>
      </dgm:t>
    </dgm:pt>
    <dgm:pt modelId="{B5959EDE-AE07-4199-887C-05D56453EFD3}" type="parTrans" cxnId="{8DC95882-205C-4B14-98C4-6C4CE5A2FFF4}">
      <dgm:prSet/>
      <dgm:spPr/>
      <dgm:t>
        <a:bodyPr/>
        <a:lstStyle/>
        <a:p>
          <a:endParaRPr lang="ru-RU"/>
        </a:p>
      </dgm:t>
    </dgm:pt>
    <dgm:pt modelId="{A704D75E-0F08-40D8-BF70-29F27E6C5A7E}" type="sibTrans" cxnId="{8DC95882-205C-4B14-98C4-6C4CE5A2FFF4}">
      <dgm:prSet/>
      <dgm:spPr/>
      <dgm:t>
        <a:bodyPr/>
        <a:lstStyle/>
        <a:p>
          <a:endParaRPr lang="ru-RU"/>
        </a:p>
      </dgm:t>
    </dgm:pt>
    <dgm:pt modelId="{6CF99A72-463A-4EEF-BB21-8451F2CC0B74}">
      <dgm:prSet custT="1"/>
      <dgm:spPr/>
      <dgm:t>
        <a:bodyPr/>
        <a:lstStyle/>
        <a:p>
          <a:pPr algn="ctr" rtl="0"/>
          <a:r>
            <a:rPr lang="ru-RU" sz="1800" dirty="0" smtClean="0"/>
            <a:t>Память</a:t>
          </a:r>
          <a:r>
            <a:rPr lang="ru-RU" sz="1400" dirty="0" smtClean="0"/>
            <a:t> </a:t>
          </a:r>
          <a:endParaRPr lang="ru-RU" sz="1400" dirty="0"/>
        </a:p>
      </dgm:t>
    </dgm:pt>
    <dgm:pt modelId="{8AE77D7D-B965-4E76-BF13-351024C52734}" type="parTrans" cxnId="{B73DBD17-F63A-45D7-A43C-0FBABB6C4ED5}">
      <dgm:prSet/>
      <dgm:spPr/>
      <dgm:t>
        <a:bodyPr/>
        <a:lstStyle/>
        <a:p>
          <a:endParaRPr lang="ru-RU"/>
        </a:p>
      </dgm:t>
    </dgm:pt>
    <dgm:pt modelId="{16D33C6E-59CC-4987-ADC6-B8AB8258FB7D}" type="sibTrans" cxnId="{B73DBD17-F63A-45D7-A43C-0FBABB6C4ED5}">
      <dgm:prSet/>
      <dgm:spPr/>
      <dgm:t>
        <a:bodyPr/>
        <a:lstStyle/>
        <a:p>
          <a:endParaRPr lang="ru-RU"/>
        </a:p>
      </dgm:t>
    </dgm:pt>
    <dgm:pt modelId="{BC87D325-29D1-446A-858D-25AEE6177D87}">
      <dgm:prSet custT="1"/>
      <dgm:spPr/>
      <dgm:t>
        <a:bodyPr/>
        <a:lstStyle/>
        <a:p>
          <a:pPr algn="ctr" rtl="0"/>
          <a:r>
            <a:rPr lang="ru-RU" sz="1800" dirty="0" smtClean="0"/>
            <a:t>Мышление</a:t>
          </a:r>
          <a:endParaRPr lang="ru-RU" sz="1800" dirty="0"/>
        </a:p>
      </dgm:t>
    </dgm:pt>
    <dgm:pt modelId="{59CCE6A8-AD8B-4B57-890F-34E82834D37C}" type="parTrans" cxnId="{4BEF83E8-F715-47CE-BEA8-36DEBC676372}">
      <dgm:prSet/>
      <dgm:spPr/>
      <dgm:t>
        <a:bodyPr/>
        <a:lstStyle/>
        <a:p>
          <a:endParaRPr lang="ru-RU"/>
        </a:p>
      </dgm:t>
    </dgm:pt>
    <dgm:pt modelId="{845D9B7C-6324-4DF0-BBC3-6465F6CFF596}" type="sibTrans" cxnId="{4BEF83E8-F715-47CE-BEA8-36DEBC676372}">
      <dgm:prSet/>
      <dgm:spPr/>
      <dgm:t>
        <a:bodyPr/>
        <a:lstStyle/>
        <a:p>
          <a:endParaRPr lang="ru-RU"/>
        </a:p>
      </dgm:t>
    </dgm:pt>
    <dgm:pt modelId="{55DCB193-EEA2-4ADF-B31B-F3EB4F22641E}">
      <dgm:prSet custT="1"/>
      <dgm:spPr/>
      <dgm:t>
        <a:bodyPr/>
        <a:lstStyle/>
        <a:p>
          <a:pPr algn="ctr" rtl="0"/>
          <a:r>
            <a:rPr lang="ru-RU" sz="1800" dirty="0" smtClean="0"/>
            <a:t>Речь</a:t>
          </a:r>
          <a:endParaRPr lang="ru-RU" sz="1800" dirty="0"/>
        </a:p>
      </dgm:t>
    </dgm:pt>
    <dgm:pt modelId="{40DA8970-DFB0-4F0B-BA38-F9799BB338AB}" type="parTrans" cxnId="{0DCBBBEC-C9A9-4016-82AA-D40F816A1502}">
      <dgm:prSet/>
      <dgm:spPr/>
      <dgm:t>
        <a:bodyPr/>
        <a:lstStyle/>
        <a:p>
          <a:endParaRPr lang="ru-RU"/>
        </a:p>
      </dgm:t>
    </dgm:pt>
    <dgm:pt modelId="{A3D40D5D-41DD-4A9A-8233-897E723657B9}" type="sibTrans" cxnId="{0DCBBBEC-C9A9-4016-82AA-D40F816A1502}">
      <dgm:prSet/>
      <dgm:spPr/>
      <dgm:t>
        <a:bodyPr/>
        <a:lstStyle/>
        <a:p>
          <a:endParaRPr lang="ru-RU"/>
        </a:p>
      </dgm:t>
    </dgm:pt>
    <dgm:pt modelId="{049EC179-B26B-4E3F-9B16-5ECEA65DD3E9}">
      <dgm:prSet custT="1"/>
      <dgm:spPr/>
      <dgm:t>
        <a:bodyPr/>
        <a:lstStyle/>
        <a:p>
          <a:pPr algn="ctr" rtl="0"/>
          <a:r>
            <a:rPr lang="ru-RU" sz="1800" dirty="0" smtClean="0"/>
            <a:t>Воображение </a:t>
          </a:r>
          <a:endParaRPr lang="ru-RU" sz="1800" dirty="0"/>
        </a:p>
      </dgm:t>
    </dgm:pt>
    <dgm:pt modelId="{7BE8B51D-B72D-4065-A487-F2DC9DE89301}" type="parTrans" cxnId="{5F2BDB50-AB7D-4B53-A5BA-0B492F6EE8AB}">
      <dgm:prSet/>
      <dgm:spPr/>
      <dgm:t>
        <a:bodyPr/>
        <a:lstStyle/>
        <a:p>
          <a:endParaRPr lang="ru-RU"/>
        </a:p>
      </dgm:t>
    </dgm:pt>
    <dgm:pt modelId="{51DEA9F3-F62E-4A52-BEC7-D57EE5BFDCED}" type="sibTrans" cxnId="{5F2BDB50-AB7D-4B53-A5BA-0B492F6EE8AB}">
      <dgm:prSet/>
      <dgm:spPr/>
      <dgm:t>
        <a:bodyPr/>
        <a:lstStyle/>
        <a:p>
          <a:endParaRPr lang="ru-RU"/>
        </a:p>
      </dgm:t>
    </dgm:pt>
    <dgm:pt modelId="{3DC94661-8F8D-40EF-90DE-3A42AE1C605F}" type="pres">
      <dgm:prSet presAssocID="{10BACCA7-DC72-4AC4-A9A3-12C6E8BE1E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2E2C33-CA1C-48D3-8CA3-E32227C9FEE0}" type="pres">
      <dgm:prSet presAssocID="{53767853-B230-41D4-8C0F-6DB1B2D2A6C8}" presName="parentLin" presStyleCnt="0"/>
      <dgm:spPr/>
    </dgm:pt>
    <dgm:pt modelId="{8E94E649-FF4C-4ADF-851A-A17163E54203}" type="pres">
      <dgm:prSet presAssocID="{53767853-B230-41D4-8C0F-6DB1B2D2A6C8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4F83D67C-D213-4C85-BF3D-511DCB6CE5A1}" type="pres">
      <dgm:prSet presAssocID="{53767853-B230-41D4-8C0F-6DB1B2D2A6C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EA2DE-C9EF-43A7-BEA1-AA9B0ED36140}" type="pres">
      <dgm:prSet presAssocID="{53767853-B230-41D4-8C0F-6DB1B2D2A6C8}" presName="negativeSpace" presStyleCnt="0"/>
      <dgm:spPr/>
    </dgm:pt>
    <dgm:pt modelId="{D988A671-C644-4674-8D3C-1484444D6BE2}" type="pres">
      <dgm:prSet presAssocID="{53767853-B230-41D4-8C0F-6DB1B2D2A6C8}" presName="childText" presStyleLbl="conFgAcc1" presStyleIdx="0" presStyleCnt="6">
        <dgm:presLayoutVars>
          <dgm:bulletEnabled val="1"/>
        </dgm:presLayoutVars>
      </dgm:prSet>
      <dgm:spPr/>
    </dgm:pt>
    <dgm:pt modelId="{78AD1E9C-856E-4BF8-BC18-032306DDB502}" type="pres">
      <dgm:prSet presAssocID="{D25DE86F-1F94-4DE2-B614-22DD79B0DBBC}" presName="spaceBetweenRectangles" presStyleCnt="0"/>
      <dgm:spPr/>
    </dgm:pt>
    <dgm:pt modelId="{EEBFBD95-52EA-4305-A577-D59C073B96C6}" type="pres">
      <dgm:prSet presAssocID="{2613E220-D031-4075-9C5F-7866A3555729}" presName="parentLin" presStyleCnt="0"/>
      <dgm:spPr/>
    </dgm:pt>
    <dgm:pt modelId="{CA9F593D-A5FD-4362-9022-A624C7614D2C}" type="pres">
      <dgm:prSet presAssocID="{2613E220-D031-4075-9C5F-7866A3555729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E85B360D-41E2-4269-886A-8C42FCAD28FE}" type="pres">
      <dgm:prSet presAssocID="{2613E220-D031-4075-9C5F-7866A355572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81A6C-6155-4469-A9F7-384F428F376D}" type="pres">
      <dgm:prSet presAssocID="{2613E220-D031-4075-9C5F-7866A3555729}" presName="negativeSpace" presStyleCnt="0"/>
      <dgm:spPr/>
    </dgm:pt>
    <dgm:pt modelId="{57D9C70B-C49F-4EF0-8B7F-804C66AFDF95}" type="pres">
      <dgm:prSet presAssocID="{2613E220-D031-4075-9C5F-7866A3555729}" presName="childText" presStyleLbl="conFgAcc1" presStyleIdx="1" presStyleCnt="6">
        <dgm:presLayoutVars>
          <dgm:bulletEnabled val="1"/>
        </dgm:presLayoutVars>
      </dgm:prSet>
      <dgm:spPr/>
    </dgm:pt>
    <dgm:pt modelId="{1C2159BC-31DB-423E-B1A2-D216590B25CA}" type="pres">
      <dgm:prSet presAssocID="{A704D75E-0F08-40D8-BF70-29F27E6C5A7E}" presName="spaceBetweenRectangles" presStyleCnt="0"/>
      <dgm:spPr/>
    </dgm:pt>
    <dgm:pt modelId="{DD5AEA77-3FB1-4B48-84F0-4FB7D4ACCF81}" type="pres">
      <dgm:prSet presAssocID="{6CF99A72-463A-4EEF-BB21-8451F2CC0B74}" presName="parentLin" presStyleCnt="0"/>
      <dgm:spPr/>
    </dgm:pt>
    <dgm:pt modelId="{85EDB796-F469-4E16-BD56-92F19304AE87}" type="pres">
      <dgm:prSet presAssocID="{6CF99A72-463A-4EEF-BB21-8451F2CC0B74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7A47FE3A-E418-4B05-9697-3AE3A624117D}" type="pres">
      <dgm:prSet presAssocID="{6CF99A72-463A-4EEF-BB21-8451F2CC0B7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2F879-4620-4973-80E2-E7053309014B}" type="pres">
      <dgm:prSet presAssocID="{6CF99A72-463A-4EEF-BB21-8451F2CC0B74}" presName="negativeSpace" presStyleCnt="0"/>
      <dgm:spPr/>
    </dgm:pt>
    <dgm:pt modelId="{11A9C8CD-C653-4360-9386-D159E6181D6B}" type="pres">
      <dgm:prSet presAssocID="{6CF99A72-463A-4EEF-BB21-8451F2CC0B74}" presName="childText" presStyleLbl="conFgAcc1" presStyleIdx="2" presStyleCnt="6">
        <dgm:presLayoutVars>
          <dgm:bulletEnabled val="1"/>
        </dgm:presLayoutVars>
      </dgm:prSet>
      <dgm:spPr/>
    </dgm:pt>
    <dgm:pt modelId="{E4371696-9D1B-40D3-B1AE-7A38760D8D34}" type="pres">
      <dgm:prSet presAssocID="{16D33C6E-59CC-4987-ADC6-B8AB8258FB7D}" presName="spaceBetweenRectangles" presStyleCnt="0"/>
      <dgm:spPr/>
    </dgm:pt>
    <dgm:pt modelId="{F8CC3B85-6BC6-4511-A749-21AA4B7A647A}" type="pres">
      <dgm:prSet presAssocID="{BC87D325-29D1-446A-858D-25AEE6177D87}" presName="parentLin" presStyleCnt="0"/>
      <dgm:spPr/>
    </dgm:pt>
    <dgm:pt modelId="{650B51DC-5088-45F4-81AC-DCB0416ECDA3}" type="pres">
      <dgm:prSet presAssocID="{BC87D325-29D1-446A-858D-25AEE6177D87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99E4FB38-F50C-4E88-8FB2-A6113C373D93}" type="pres">
      <dgm:prSet presAssocID="{BC87D325-29D1-446A-858D-25AEE6177D8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853D82-7D4C-4043-B141-5BC46BFCAE13}" type="pres">
      <dgm:prSet presAssocID="{BC87D325-29D1-446A-858D-25AEE6177D87}" presName="negativeSpace" presStyleCnt="0"/>
      <dgm:spPr/>
    </dgm:pt>
    <dgm:pt modelId="{D5454E32-7343-4688-8784-7A8DD8A7F07D}" type="pres">
      <dgm:prSet presAssocID="{BC87D325-29D1-446A-858D-25AEE6177D87}" presName="childText" presStyleLbl="conFgAcc1" presStyleIdx="3" presStyleCnt="6">
        <dgm:presLayoutVars>
          <dgm:bulletEnabled val="1"/>
        </dgm:presLayoutVars>
      </dgm:prSet>
      <dgm:spPr/>
    </dgm:pt>
    <dgm:pt modelId="{86BEA43A-BB4D-4AA4-80F4-579A28F98546}" type="pres">
      <dgm:prSet presAssocID="{845D9B7C-6324-4DF0-BBC3-6465F6CFF596}" presName="spaceBetweenRectangles" presStyleCnt="0"/>
      <dgm:spPr/>
    </dgm:pt>
    <dgm:pt modelId="{4A81DC74-D51C-4B31-BCAB-F54B1633CE33}" type="pres">
      <dgm:prSet presAssocID="{55DCB193-EEA2-4ADF-B31B-F3EB4F22641E}" presName="parentLin" presStyleCnt="0"/>
      <dgm:spPr/>
    </dgm:pt>
    <dgm:pt modelId="{96FBF205-AA8E-4ACA-A181-BFA17B9C2AC8}" type="pres">
      <dgm:prSet presAssocID="{55DCB193-EEA2-4ADF-B31B-F3EB4F22641E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5736D681-5DE4-4738-B45E-505D720BAB9A}" type="pres">
      <dgm:prSet presAssocID="{55DCB193-EEA2-4ADF-B31B-F3EB4F22641E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8F835-5C14-4CFD-8121-1E66D1A05C62}" type="pres">
      <dgm:prSet presAssocID="{55DCB193-EEA2-4ADF-B31B-F3EB4F22641E}" presName="negativeSpace" presStyleCnt="0"/>
      <dgm:spPr/>
    </dgm:pt>
    <dgm:pt modelId="{926B3094-2168-4076-BB49-8B5279752D7E}" type="pres">
      <dgm:prSet presAssocID="{55DCB193-EEA2-4ADF-B31B-F3EB4F22641E}" presName="childText" presStyleLbl="conFgAcc1" presStyleIdx="4" presStyleCnt="6">
        <dgm:presLayoutVars>
          <dgm:bulletEnabled val="1"/>
        </dgm:presLayoutVars>
      </dgm:prSet>
      <dgm:spPr/>
    </dgm:pt>
    <dgm:pt modelId="{65C431C3-00C0-4DA9-9E99-D01B4F97B4CE}" type="pres">
      <dgm:prSet presAssocID="{A3D40D5D-41DD-4A9A-8233-897E723657B9}" presName="spaceBetweenRectangles" presStyleCnt="0"/>
      <dgm:spPr/>
    </dgm:pt>
    <dgm:pt modelId="{A46F027B-B9D6-47A2-90F8-5CC3FF830E66}" type="pres">
      <dgm:prSet presAssocID="{049EC179-B26B-4E3F-9B16-5ECEA65DD3E9}" presName="parentLin" presStyleCnt="0"/>
      <dgm:spPr/>
    </dgm:pt>
    <dgm:pt modelId="{070049F5-99A8-4630-9FAF-5EB115CFED4D}" type="pres">
      <dgm:prSet presAssocID="{049EC179-B26B-4E3F-9B16-5ECEA65DD3E9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CDB8729D-34E1-4B0D-B53B-F3B24D013C3E}" type="pres">
      <dgm:prSet presAssocID="{049EC179-B26B-4E3F-9B16-5ECEA65DD3E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8237A-CEE4-4898-9D7E-F52E45B2E879}" type="pres">
      <dgm:prSet presAssocID="{049EC179-B26B-4E3F-9B16-5ECEA65DD3E9}" presName="negativeSpace" presStyleCnt="0"/>
      <dgm:spPr/>
    </dgm:pt>
    <dgm:pt modelId="{F6208020-C03C-4141-9B4E-FDBDD84C8D7D}" type="pres">
      <dgm:prSet presAssocID="{049EC179-B26B-4E3F-9B16-5ECEA65DD3E9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B6125EC-278F-4E44-9E23-B86141EE9FE0}" srcId="{10BACCA7-DC72-4AC4-A9A3-12C6E8BE1E9C}" destId="{53767853-B230-41D4-8C0F-6DB1B2D2A6C8}" srcOrd="0" destOrd="0" parTransId="{FE8B6C26-43F9-42A5-93C5-7797175FD6F7}" sibTransId="{D25DE86F-1F94-4DE2-B614-22DD79B0DBBC}"/>
    <dgm:cxn modelId="{5123A321-1EEF-4191-96AB-D909B8BC3D29}" type="presOf" srcId="{10BACCA7-DC72-4AC4-A9A3-12C6E8BE1E9C}" destId="{3DC94661-8F8D-40EF-90DE-3A42AE1C605F}" srcOrd="0" destOrd="0" presId="urn:microsoft.com/office/officeart/2005/8/layout/list1"/>
    <dgm:cxn modelId="{4BEF83E8-F715-47CE-BEA8-36DEBC676372}" srcId="{10BACCA7-DC72-4AC4-A9A3-12C6E8BE1E9C}" destId="{BC87D325-29D1-446A-858D-25AEE6177D87}" srcOrd="3" destOrd="0" parTransId="{59CCE6A8-AD8B-4B57-890F-34E82834D37C}" sibTransId="{845D9B7C-6324-4DF0-BBC3-6465F6CFF596}"/>
    <dgm:cxn modelId="{1C3885AE-C95E-482F-AC8E-50246E4E4241}" type="presOf" srcId="{049EC179-B26B-4E3F-9B16-5ECEA65DD3E9}" destId="{070049F5-99A8-4630-9FAF-5EB115CFED4D}" srcOrd="0" destOrd="0" presId="urn:microsoft.com/office/officeart/2005/8/layout/list1"/>
    <dgm:cxn modelId="{0DCBBBEC-C9A9-4016-82AA-D40F816A1502}" srcId="{10BACCA7-DC72-4AC4-A9A3-12C6E8BE1E9C}" destId="{55DCB193-EEA2-4ADF-B31B-F3EB4F22641E}" srcOrd="4" destOrd="0" parTransId="{40DA8970-DFB0-4F0B-BA38-F9799BB338AB}" sibTransId="{A3D40D5D-41DD-4A9A-8233-897E723657B9}"/>
    <dgm:cxn modelId="{1FBEEFE3-F0CE-4B0F-8AFC-B81A958A7DD7}" type="presOf" srcId="{53767853-B230-41D4-8C0F-6DB1B2D2A6C8}" destId="{4F83D67C-D213-4C85-BF3D-511DCB6CE5A1}" srcOrd="1" destOrd="0" presId="urn:microsoft.com/office/officeart/2005/8/layout/list1"/>
    <dgm:cxn modelId="{8DC95882-205C-4B14-98C4-6C4CE5A2FFF4}" srcId="{10BACCA7-DC72-4AC4-A9A3-12C6E8BE1E9C}" destId="{2613E220-D031-4075-9C5F-7866A3555729}" srcOrd="1" destOrd="0" parTransId="{B5959EDE-AE07-4199-887C-05D56453EFD3}" sibTransId="{A704D75E-0F08-40D8-BF70-29F27E6C5A7E}"/>
    <dgm:cxn modelId="{9D6318E9-2016-4B2B-819D-D76812C69192}" type="presOf" srcId="{6CF99A72-463A-4EEF-BB21-8451F2CC0B74}" destId="{7A47FE3A-E418-4B05-9697-3AE3A624117D}" srcOrd="1" destOrd="0" presId="urn:microsoft.com/office/officeart/2005/8/layout/list1"/>
    <dgm:cxn modelId="{209BACFC-E129-41C0-8A01-952DD63D6B96}" type="presOf" srcId="{BC87D325-29D1-446A-858D-25AEE6177D87}" destId="{99E4FB38-F50C-4E88-8FB2-A6113C373D93}" srcOrd="1" destOrd="0" presId="urn:microsoft.com/office/officeart/2005/8/layout/list1"/>
    <dgm:cxn modelId="{58449018-1C1D-4364-B1A7-C9A8C4A1EB10}" type="presOf" srcId="{BC87D325-29D1-446A-858D-25AEE6177D87}" destId="{650B51DC-5088-45F4-81AC-DCB0416ECDA3}" srcOrd="0" destOrd="0" presId="urn:microsoft.com/office/officeart/2005/8/layout/list1"/>
    <dgm:cxn modelId="{5F2BDB50-AB7D-4B53-A5BA-0B492F6EE8AB}" srcId="{10BACCA7-DC72-4AC4-A9A3-12C6E8BE1E9C}" destId="{049EC179-B26B-4E3F-9B16-5ECEA65DD3E9}" srcOrd="5" destOrd="0" parTransId="{7BE8B51D-B72D-4065-A487-F2DC9DE89301}" sibTransId="{51DEA9F3-F62E-4A52-BEC7-D57EE5BFDCED}"/>
    <dgm:cxn modelId="{B73DBD17-F63A-45D7-A43C-0FBABB6C4ED5}" srcId="{10BACCA7-DC72-4AC4-A9A3-12C6E8BE1E9C}" destId="{6CF99A72-463A-4EEF-BB21-8451F2CC0B74}" srcOrd="2" destOrd="0" parTransId="{8AE77D7D-B965-4E76-BF13-351024C52734}" sibTransId="{16D33C6E-59CC-4987-ADC6-B8AB8258FB7D}"/>
    <dgm:cxn modelId="{63F25A65-C7E0-45D8-AD07-3E0A7EC5702D}" type="presOf" srcId="{53767853-B230-41D4-8C0F-6DB1B2D2A6C8}" destId="{8E94E649-FF4C-4ADF-851A-A17163E54203}" srcOrd="0" destOrd="0" presId="urn:microsoft.com/office/officeart/2005/8/layout/list1"/>
    <dgm:cxn modelId="{B6BC5A5D-8E05-46E9-8A44-07BFC82F6072}" type="presOf" srcId="{55DCB193-EEA2-4ADF-B31B-F3EB4F22641E}" destId="{96FBF205-AA8E-4ACA-A181-BFA17B9C2AC8}" srcOrd="0" destOrd="0" presId="urn:microsoft.com/office/officeart/2005/8/layout/list1"/>
    <dgm:cxn modelId="{A8622CDD-0259-418C-BBFF-096A37673C75}" type="presOf" srcId="{6CF99A72-463A-4EEF-BB21-8451F2CC0B74}" destId="{85EDB796-F469-4E16-BD56-92F19304AE87}" srcOrd="0" destOrd="0" presId="urn:microsoft.com/office/officeart/2005/8/layout/list1"/>
    <dgm:cxn modelId="{AE919712-D3A7-46F1-B853-1E117DCE6F02}" type="presOf" srcId="{2613E220-D031-4075-9C5F-7866A3555729}" destId="{E85B360D-41E2-4269-886A-8C42FCAD28FE}" srcOrd="1" destOrd="0" presId="urn:microsoft.com/office/officeart/2005/8/layout/list1"/>
    <dgm:cxn modelId="{F7582755-7961-49C8-8119-DD51A8515DFE}" type="presOf" srcId="{2613E220-D031-4075-9C5F-7866A3555729}" destId="{CA9F593D-A5FD-4362-9022-A624C7614D2C}" srcOrd="0" destOrd="0" presId="urn:microsoft.com/office/officeart/2005/8/layout/list1"/>
    <dgm:cxn modelId="{46DC60C2-E4E3-4E95-A918-9E363C74C2B8}" type="presOf" srcId="{55DCB193-EEA2-4ADF-B31B-F3EB4F22641E}" destId="{5736D681-5DE4-4738-B45E-505D720BAB9A}" srcOrd="1" destOrd="0" presId="urn:microsoft.com/office/officeart/2005/8/layout/list1"/>
    <dgm:cxn modelId="{D82FF3A1-ABE0-4568-8181-BB298DF7F3F6}" type="presOf" srcId="{049EC179-B26B-4E3F-9B16-5ECEA65DD3E9}" destId="{CDB8729D-34E1-4B0D-B53B-F3B24D013C3E}" srcOrd="1" destOrd="0" presId="urn:microsoft.com/office/officeart/2005/8/layout/list1"/>
    <dgm:cxn modelId="{7C70EA58-F598-4954-A968-EB7A02C8F059}" type="presParOf" srcId="{3DC94661-8F8D-40EF-90DE-3A42AE1C605F}" destId="{102E2C33-CA1C-48D3-8CA3-E32227C9FEE0}" srcOrd="0" destOrd="0" presId="urn:microsoft.com/office/officeart/2005/8/layout/list1"/>
    <dgm:cxn modelId="{A2FC5048-F494-4441-B8D4-40E283BB8003}" type="presParOf" srcId="{102E2C33-CA1C-48D3-8CA3-E32227C9FEE0}" destId="{8E94E649-FF4C-4ADF-851A-A17163E54203}" srcOrd="0" destOrd="0" presId="urn:microsoft.com/office/officeart/2005/8/layout/list1"/>
    <dgm:cxn modelId="{2319A20C-F255-40AA-A2E3-0C6ABFD2CB9A}" type="presParOf" srcId="{102E2C33-CA1C-48D3-8CA3-E32227C9FEE0}" destId="{4F83D67C-D213-4C85-BF3D-511DCB6CE5A1}" srcOrd="1" destOrd="0" presId="urn:microsoft.com/office/officeart/2005/8/layout/list1"/>
    <dgm:cxn modelId="{194AE225-4533-46E7-9812-FCD5A08C83EA}" type="presParOf" srcId="{3DC94661-8F8D-40EF-90DE-3A42AE1C605F}" destId="{926EA2DE-C9EF-43A7-BEA1-AA9B0ED36140}" srcOrd="1" destOrd="0" presId="urn:microsoft.com/office/officeart/2005/8/layout/list1"/>
    <dgm:cxn modelId="{DAE2B124-4170-4406-A76E-EB1944D04BB2}" type="presParOf" srcId="{3DC94661-8F8D-40EF-90DE-3A42AE1C605F}" destId="{D988A671-C644-4674-8D3C-1484444D6BE2}" srcOrd="2" destOrd="0" presId="urn:microsoft.com/office/officeart/2005/8/layout/list1"/>
    <dgm:cxn modelId="{2275AF70-2F4E-4306-B40F-58F4677AF497}" type="presParOf" srcId="{3DC94661-8F8D-40EF-90DE-3A42AE1C605F}" destId="{78AD1E9C-856E-4BF8-BC18-032306DDB502}" srcOrd="3" destOrd="0" presId="urn:microsoft.com/office/officeart/2005/8/layout/list1"/>
    <dgm:cxn modelId="{CC86D0D4-69B0-4604-9381-1566F65E2B10}" type="presParOf" srcId="{3DC94661-8F8D-40EF-90DE-3A42AE1C605F}" destId="{EEBFBD95-52EA-4305-A577-D59C073B96C6}" srcOrd="4" destOrd="0" presId="urn:microsoft.com/office/officeart/2005/8/layout/list1"/>
    <dgm:cxn modelId="{8CA1EC99-0B59-49B1-8011-574E50C0B6A5}" type="presParOf" srcId="{EEBFBD95-52EA-4305-A577-D59C073B96C6}" destId="{CA9F593D-A5FD-4362-9022-A624C7614D2C}" srcOrd="0" destOrd="0" presId="urn:microsoft.com/office/officeart/2005/8/layout/list1"/>
    <dgm:cxn modelId="{87BAB2DF-CF5C-438B-B2BE-BF6F7F861E0C}" type="presParOf" srcId="{EEBFBD95-52EA-4305-A577-D59C073B96C6}" destId="{E85B360D-41E2-4269-886A-8C42FCAD28FE}" srcOrd="1" destOrd="0" presId="urn:microsoft.com/office/officeart/2005/8/layout/list1"/>
    <dgm:cxn modelId="{4DA725FA-CDE5-469B-ABBF-9D3424F2D137}" type="presParOf" srcId="{3DC94661-8F8D-40EF-90DE-3A42AE1C605F}" destId="{69481A6C-6155-4469-A9F7-384F428F376D}" srcOrd="5" destOrd="0" presId="urn:microsoft.com/office/officeart/2005/8/layout/list1"/>
    <dgm:cxn modelId="{516D607C-1AA2-4617-8F71-135CA0FE704F}" type="presParOf" srcId="{3DC94661-8F8D-40EF-90DE-3A42AE1C605F}" destId="{57D9C70B-C49F-4EF0-8B7F-804C66AFDF95}" srcOrd="6" destOrd="0" presId="urn:microsoft.com/office/officeart/2005/8/layout/list1"/>
    <dgm:cxn modelId="{43FFDD34-ECB5-4A02-9543-797FFAEBB041}" type="presParOf" srcId="{3DC94661-8F8D-40EF-90DE-3A42AE1C605F}" destId="{1C2159BC-31DB-423E-B1A2-D216590B25CA}" srcOrd="7" destOrd="0" presId="urn:microsoft.com/office/officeart/2005/8/layout/list1"/>
    <dgm:cxn modelId="{65463B3D-9DFD-473C-B395-8B39FA4A08A0}" type="presParOf" srcId="{3DC94661-8F8D-40EF-90DE-3A42AE1C605F}" destId="{DD5AEA77-3FB1-4B48-84F0-4FB7D4ACCF81}" srcOrd="8" destOrd="0" presId="urn:microsoft.com/office/officeart/2005/8/layout/list1"/>
    <dgm:cxn modelId="{54DE83A6-7915-493C-96DA-868C4A62B72D}" type="presParOf" srcId="{DD5AEA77-3FB1-4B48-84F0-4FB7D4ACCF81}" destId="{85EDB796-F469-4E16-BD56-92F19304AE87}" srcOrd="0" destOrd="0" presId="urn:microsoft.com/office/officeart/2005/8/layout/list1"/>
    <dgm:cxn modelId="{F7E5F24D-8D0C-4C57-89E5-4407C6CAEEE5}" type="presParOf" srcId="{DD5AEA77-3FB1-4B48-84F0-4FB7D4ACCF81}" destId="{7A47FE3A-E418-4B05-9697-3AE3A624117D}" srcOrd="1" destOrd="0" presId="urn:microsoft.com/office/officeart/2005/8/layout/list1"/>
    <dgm:cxn modelId="{AD180B80-1DEB-411F-8A82-0F50C5A5883D}" type="presParOf" srcId="{3DC94661-8F8D-40EF-90DE-3A42AE1C605F}" destId="{A8E2F879-4620-4973-80E2-E7053309014B}" srcOrd="9" destOrd="0" presId="urn:microsoft.com/office/officeart/2005/8/layout/list1"/>
    <dgm:cxn modelId="{933C3AEC-2CA3-4324-832E-1167A5C04EB9}" type="presParOf" srcId="{3DC94661-8F8D-40EF-90DE-3A42AE1C605F}" destId="{11A9C8CD-C653-4360-9386-D159E6181D6B}" srcOrd="10" destOrd="0" presId="urn:microsoft.com/office/officeart/2005/8/layout/list1"/>
    <dgm:cxn modelId="{5477D8D8-4388-42A7-95DF-401E8DDA9A9E}" type="presParOf" srcId="{3DC94661-8F8D-40EF-90DE-3A42AE1C605F}" destId="{E4371696-9D1B-40D3-B1AE-7A38760D8D34}" srcOrd="11" destOrd="0" presId="urn:microsoft.com/office/officeart/2005/8/layout/list1"/>
    <dgm:cxn modelId="{582C9B33-D200-44B7-8FFD-F843B054A7BC}" type="presParOf" srcId="{3DC94661-8F8D-40EF-90DE-3A42AE1C605F}" destId="{F8CC3B85-6BC6-4511-A749-21AA4B7A647A}" srcOrd="12" destOrd="0" presId="urn:microsoft.com/office/officeart/2005/8/layout/list1"/>
    <dgm:cxn modelId="{BAFAE3AD-9D6E-4857-A719-64A1505785C1}" type="presParOf" srcId="{F8CC3B85-6BC6-4511-A749-21AA4B7A647A}" destId="{650B51DC-5088-45F4-81AC-DCB0416ECDA3}" srcOrd="0" destOrd="0" presId="urn:microsoft.com/office/officeart/2005/8/layout/list1"/>
    <dgm:cxn modelId="{28FBE422-417F-4897-AE15-FB9AA83A1133}" type="presParOf" srcId="{F8CC3B85-6BC6-4511-A749-21AA4B7A647A}" destId="{99E4FB38-F50C-4E88-8FB2-A6113C373D93}" srcOrd="1" destOrd="0" presId="urn:microsoft.com/office/officeart/2005/8/layout/list1"/>
    <dgm:cxn modelId="{D674787D-7908-4DAA-A458-3B22B0BFBF2D}" type="presParOf" srcId="{3DC94661-8F8D-40EF-90DE-3A42AE1C605F}" destId="{B1853D82-7D4C-4043-B141-5BC46BFCAE13}" srcOrd="13" destOrd="0" presId="urn:microsoft.com/office/officeart/2005/8/layout/list1"/>
    <dgm:cxn modelId="{528C7D0F-3944-4FA6-86F0-2E30A1EF262B}" type="presParOf" srcId="{3DC94661-8F8D-40EF-90DE-3A42AE1C605F}" destId="{D5454E32-7343-4688-8784-7A8DD8A7F07D}" srcOrd="14" destOrd="0" presId="urn:microsoft.com/office/officeart/2005/8/layout/list1"/>
    <dgm:cxn modelId="{7A59DA8E-C1B6-4876-BCE4-5051DE885237}" type="presParOf" srcId="{3DC94661-8F8D-40EF-90DE-3A42AE1C605F}" destId="{86BEA43A-BB4D-4AA4-80F4-579A28F98546}" srcOrd="15" destOrd="0" presId="urn:microsoft.com/office/officeart/2005/8/layout/list1"/>
    <dgm:cxn modelId="{13A85549-4680-4586-B245-9D14F21A38F4}" type="presParOf" srcId="{3DC94661-8F8D-40EF-90DE-3A42AE1C605F}" destId="{4A81DC74-D51C-4B31-BCAB-F54B1633CE33}" srcOrd="16" destOrd="0" presId="urn:microsoft.com/office/officeart/2005/8/layout/list1"/>
    <dgm:cxn modelId="{815C827C-266B-4051-A87D-F305BB262715}" type="presParOf" srcId="{4A81DC74-D51C-4B31-BCAB-F54B1633CE33}" destId="{96FBF205-AA8E-4ACA-A181-BFA17B9C2AC8}" srcOrd="0" destOrd="0" presId="urn:microsoft.com/office/officeart/2005/8/layout/list1"/>
    <dgm:cxn modelId="{E06158A9-97C7-4E46-A1DE-2B3E28163594}" type="presParOf" srcId="{4A81DC74-D51C-4B31-BCAB-F54B1633CE33}" destId="{5736D681-5DE4-4738-B45E-505D720BAB9A}" srcOrd="1" destOrd="0" presId="urn:microsoft.com/office/officeart/2005/8/layout/list1"/>
    <dgm:cxn modelId="{138B9BB1-3FE6-4106-8D38-ADFC38BBB8EB}" type="presParOf" srcId="{3DC94661-8F8D-40EF-90DE-3A42AE1C605F}" destId="{65D8F835-5C14-4CFD-8121-1E66D1A05C62}" srcOrd="17" destOrd="0" presId="urn:microsoft.com/office/officeart/2005/8/layout/list1"/>
    <dgm:cxn modelId="{79662A02-4587-40A1-A876-71935B63CFC7}" type="presParOf" srcId="{3DC94661-8F8D-40EF-90DE-3A42AE1C605F}" destId="{926B3094-2168-4076-BB49-8B5279752D7E}" srcOrd="18" destOrd="0" presId="urn:microsoft.com/office/officeart/2005/8/layout/list1"/>
    <dgm:cxn modelId="{82320713-CCBA-46E8-AD3B-9568F0673E86}" type="presParOf" srcId="{3DC94661-8F8D-40EF-90DE-3A42AE1C605F}" destId="{65C431C3-00C0-4DA9-9E99-D01B4F97B4CE}" srcOrd="19" destOrd="0" presId="urn:microsoft.com/office/officeart/2005/8/layout/list1"/>
    <dgm:cxn modelId="{3DB2EC9B-C2DC-4ACB-BF61-12BFACBBCB37}" type="presParOf" srcId="{3DC94661-8F8D-40EF-90DE-3A42AE1C605F}" destId="{A46F027B-B9D6-47A2-90F8-5CC3FF830E66}" srcOrd="20" destOrd="0" presId="urn:microsoft.com/office/officeart/2005/8/layout/list1"/>
    <dgm:cxn modelId="{889F1FCA-1E6B-45F7-8BFF-FC0AB1D222D5}" type="presParOf" srcId="{A46F027B-B9D6-47A2-90F8-5CC3FF830E66}" destId="{070049F5-99A8-4630-9FAF-5EB115CFED4D}" srcOrd="0" destOrd="0" presId="urn:microsoft.com/office/officeart/2005/8/layout/list1"/>
    <dgm:cxn modelId="{65116118-6286-4818-89EE-8A825DC37B8B}" type="presParOf" srcId="{A46F027B-B9D6-47A2-90F8-5CC3FF830E66}" destId="{CDB8729D-34E1-4B0D-B53B-F3B24D013C3E}" srcOrd="1" destOrd="0" presId="urn:microsoft.com/office/officeart/2005/8/layout/list1"/>
    <dgm:cxn modelId="{4059DB36-5369-44D9-96D2-295B9FA6F00D}" type="presParOf" srcId="{3DC94661-8F8D-40EF-90DE-3A42AE1C605F}" destId="{D248237A-CEE4-4898-9D7E-F52E45B2E879}" srcOrd="21" destOrd="0" presId="urn:microsoft.com/office/officeart/2005/8/layout/list1"/>
    <dgm:cxn modelId="{9939846B-6428-4C9A-9C04-6AEA9DDA6C67}" type="presParOf" srcId="{3DC94661-8F8D-40EF-90DE-3A42AE1C605F}" destId="{F6208020-C03C-4141-9B4E-FDBDD84C8D7D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C6FA21-FA7A-4DF5-8DF3-9E752957C446}" type="doc">
      <dgm:prSet loTypeId="urn:microsoft.com/office/officeart/2005/8/layout/arrow3" loCatId="relationship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237848D0-2006-4494-B248-7169FFFDCB32}">
      <dgm:prSet custT="1"/>
      <dgm:spPr/>
      <dgm:t>
        <a:bodyPr/>
        <a:lstStyle/>
        <a:p>
          <a:pPr rtl="0"/>
          <a:r>
            <a:rPr lang="ru-RU" sz="2000" dirty="0" smtClean="0"/>
            <a:t>Положительные поступки   </a:t>
          </a:r>
          <a:endParaRPr lang="ru-RU" sz="2000" dirty="0"/>
        </a:p>
      </dgm:t>
    </dgm:pt>
    <dgm:pt modelId="{F08E2D82-8CC2-4A1A-869C-F43AE2D8DA8D}" type="parTrans" cxnId="{FC19C790-803D-4D12-96E2-1C94EF1AED82}">
      <dgm:prSet/>
      <dgm:spPr/>
      <dgm:t>
        <a:bodyPr/>
        <a:lstStyle/>
        <a:p>
          <a:endParaRPr lang="ru-RU"/>
        </a:p>
      </dgm:t>
    </dgm:pt>
    <dgm:pt modelId="{2D7E0E14-A1AA-446E-80F5-A7BE3EA01465}" type="sibTrans" cxnId="{FC19C790-803D-4D12-96E2-1C94EF1AED82}">
      <dgm:prSet/>
      <dgm:spPr/>
      <dgm:t>
        <a:bodyPr/>
        <a:lstStyle/>
        <a:p>
          <a:endParaRPr lang="ru-RU"/>
        </a:p>
      </dgm:t>
    </dgm:pt>
    <dgm:pt modelId="{4BC9104F-1083-4BB1-98BC-6C0DD8F119D7}">
      <dgm:prSet custT="1"/>
      <dgm:spPr/>
      <dgm:t>
        <a:bodyPr/>
        <a:lstStyle/>
        <a:p>
          <a:pPr rtl="0"/>
          <a:r>
            <a:rPr lang="ru-RU" sz="2000" dirty="0" smtClean="0"/>
            <a:t>Проступки, правонарушения, преступления.</a:t>
          </a:r>
          <a:endParaRPr lang="ru-RU" sz="2000" dirty="0"/>
        </a:p>
      </dgm:t>
    </dgm:pt>
    <dgm:pt modelId="{57A67CC3-C892-4E96-9A0B-83ABC44A36D8}" type="parTrans" cxnId="{91A12264-743C-4213-984E-7CEAED80442D}">
      <dgm:prSet/>
      <dgm:spPr/>
      <dgm:t>
        <a:bodyPr/>
        <a:lstStyle/>
        <a:p>
          <a:endParaRPr lang="ru-RU"/>
        </a:p>
      </dgm:t>
    </dgm:pt>
    <dgm:pt modelId="{B81DE9F2-3A7B-4841-9D3F-9A3EA85866B0}" type="sibTrans" cxnId="{91A12264-743C-4213-984E-7CEAED80442D}">
      <dgm:prSet/>
      <dgm:spPr/>
      <dgm:t>
        <a:bodyPr/>
        <a:lstStyle/>
        <a:p>
          <a:endParaRPr lang="ru-RU"/>
        </a:p>
      </dgm:t>
    </dgm:pt>
    <dgm:pt modelId="{5737FD15-6AF1-4E2E-B6B8-F032C79AA301}" type="pres">
      <dgm:prSet presAssocID="{1BC6FA21-FA7A-4DF5-8DF3-9E752957C44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0BF896-944E-43E7-A0E8-7FE5C3A46D34}" type="pres">
      <dgm:prSet presAssocID="{1BC6FA21-FA7A-4DF5-8DF3-9E752957C446}" presName="divider" presStyleLbl="fgShp" presStyleIdx="0" presStyleCnt="1"/>
      <dgm:spPr/>
      <dgm:t>
        <a:bodyPr/>
        <a:lstStyle/>
        <a:p>
          <a:endParaRPr lang="ru-RU"/>
        </a:p>
      </dgm:t>
    </dgm:pt>
    <dgm:pt modelId="{9C29FD65-9A1E-4616-82FF-6536554AC0EB}" type="pres">
      <dgm:prSet presAssocID="{237848D0-2006-4494-B248-7169FFFDCB32}" presName="downArrow" presStyleLbl="node1" presStyleIdx="0" presStyleCnt="2"/>
      <dgm:spPr/>
      <dgm:t>
        <a:bodyPr/>
        <a:lstStyle/>
        <a:p>
          <a:endParaRPr lang="ru-RU"/>
        </a:p>
      </dgm:t>
    </dgm:pt>
    <dgm:pt modelId="{4E1742EA-608C-4F86-9112-99F95103FBCF}" type="pres">
      <dgm:prSet presAssocID="{237848D0-2006-4494-B248-7169FFFDCB32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5C487-45ED-49D8-A127-3679831A1FBB}" type="pres">
      <dgm:prSet presAssocID="{4BC9104F-1083-4BB1-98BC-6C0DD8F119D7}" presName="upArrow" presStyleLbl="node1" presStyleIdx="1" presStyleCnt="2"/>
      <dgm:spPr/>
      <dgm:t>
        <a:bodyPr/>
        <a:lstStyle/>
        <a:p>
          <a:endParaRPr lang="ru-RU"/>
        </a:p>
      </dgm:t>
    </dgm:pt>
    <dgm:pt modelId="{B9CDDBF5-0F72-4279-9CF6-0C39AA0731EB}" type="pres">
      <dgm:prSet presAssocID="{4BC9104F-1083-4BB1-98BC-6C0DD8F119D7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A12264-743C-4213-984E-7CEAED80442D}" srcId="{1BC6FA21-FA7A-4DF5-8DF3-9E752957C446}" destId="{4BC9104F-1083-4BB1-98BC-6C0DD8F119D7}" srcOrd="1" destOrd="0" parTransId="{57A67CC3-C892-4E96-9A0B-83ABC44A36D8}" sibTransId="{B81DE9F2-3A7B-4841-9D3F-9A3EA85866B0}"/>
    <dgm:cxn modelId="{F7A22E99-D850-432E-B75E-BD7059392CF0}" type="presOf" srcId="{1BC6FA21-FA7A-4DF5-8DF3-9E752957C446}" destId="{5737FD15-6AF1-4E2E-B6B8-F032C79AA301}" srcOrd="0" destOrd="0" presId="urn:microsoft.com/office/officeart/2005/8/layout/arrow3"/>
    <dgm:cxn modelId="{807FCDAC-7121-46AB-9302-E1BE26F11FF0}" type="presOf" srcId="{237848D0-2006-4494-B248-7169FFFDCB32}" destId="{4E1742EA-608C-4F86-9112-99F95103FBCF}" srcOrd="0" destOrd="0" presId="urn:microsoft.com/office/officeart/2005/8/layout/arrow3"/>
    <dgm:cxn modelId="{6261B66C-9C76-4A6C-AF55-2C5D218A46CA}" type="presOf" srcId="{4BC9104F-1083-4BB1-98BC-6C0DD8F119D7}" destId="{B9CDDBF5-0F72-4279-9CF6-0C39AA0731EB}" srcOrd="0" destOrd="0" presId="urn:microsoft.com/office/officeart/2005/8/layout/arrow3"/>
    <dgm:cxn modelId="{FC19C790-803D-4D12-96E2-1C94EF1AED82}" srcId="{1BC6FA21-FA7A-4DF5-8DF3-9E752957C446}" destId="{237848D0-2006-4494-B248-7169FFFDCB32}" srcOrd="0" destOrd="0" parTransId="{F08E2D82-8CC2-4A1A-869C-F43AE2D8DA8D}" sibTransId="{2D7E0E14-A1AA-446E-80F5-A7BE3EA01465}"/>
    <dgm:cxn modelId="{0832E70B-3C47-4A34-ABB3-8A4C8183E7CE}" type="presParOf" srcId="{5737FD15-6AF1-4E2E-B6B8-F032C79AA301}" destId="{2A0BF896-944E-43E7-A0E8-7FE5C3A46D34}" srcOrd="0" destOrd="0" presId="urn:microsoft.com/office/officeart/2005/8/layout/arrow3"/>
    <dgm:cxn modelId="{017B2374-80CE-4734-9F6B-6D695C100ABD}" type="presParOf" srcId="{5737FD15-6AF1-4E2E-B6B8-F032C79AA301}" destId="{9C29FD65-9A1E-4616-82FF-6536554AC0EB}" srcOrd="1" destOrd="0" presId="urn:microsoft.com/office/officeart/2005/8/layout/arrow3"/>
    <dgm:cxn modelId="{667025B4-BA9A-4F9D-AECD-673D1A9F4B55}" type="presParOf" srcId="{5737FD15-6AF1-4E2E-B6B8-F032C79AA301}" destId="{4E1742EA-608C-4F86-9112-99F95103FBCF}" srcOrd="2" destOrd="0" presId="urn:microsoft.com/office/officeart/2005/8/layout/arrow3"/>
    <dgm:cxn modelId="{01327AF2-810D-4020-AF14-E21A8CEB78DA}" type="presParOf" srcId="{5737FD15-6AF1-4E2E-B6B8-F032C79AA301}" destId="{4125C487-45ED-49D8-A127-3679831A1FBB}" srcOrd="3" destOrd="0" presId="urn:microsoft.com/office/officeart/2005/8/layout/arrow3"/>
    <dgm:cxn modelId="{825224C9-9C88-4F8D-8216-7FF8D49E5849}" type="presParOf" srcId="{5737FD15-6AF1-4E2E-B6B8-F032C79AA301}" destId="{B9CDDBF5-0F72-4279-9CF6-0C39AA0731EB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EB444CF-6EE7-4059-A764-A99E026D67C3}" type="doc">
      <dgm:prSet loTypeId="urn:microsoft.com/office/officeart/2005/8/layout/vProcess5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0BBF529-4D1B-433A-9265-BF70D7F7DC0A}">
      <dgm:prSet/>
      <dgm:spPr/>
      <dgm:t>
        <a:bodyPr/>
        <a:lstStyle/>
        <a:p>
          <a:pPr algn="ctr" rtl="0"/>
          <a:r>
            <a:rPr lang="ru-RU" dirty="0" smtClean="0"/>
            <a:t> Основные направления</a:t>
          </a:r>
        </a:p>
        <a:p>
          <a:pPr algn="ctr" rtl="0"/>
          <a:r>
            <a:rPr lang="ru-RU" dirty="0" smtClean="0"/>
            <a:t> социально-психологической работы</a:t>
          </a:r>
          <a:endParaRPr lang="ru-RU" dirty="0"/>
        </a:p>
      </dgm:t>
    </dgm:pt>
    <dgm:pt modelId="{34966199-28D5-4E45-AB66-8FD6A93DF8BE}" type="parTrans" cxnId="{8F51C9EA-C777-4C6B-96F0-7AC0C7BDC5A9}">
      <dgm:prSet/>
      <dgm:spPr/>
      <dgm:t>
        <a:bodyPr/>
        <a:lstStyle/>
        <a:p>
          <a:endParaRPr lang="ru-RU"/>
        </a:p>
      </dgm:t>
    </dgm:pt>
    <dgm:pt modelId="{34437E40-94DC-427D-B3D4-EDBDE841A607}" type="sibTrans" cxnId="{8F51C9EA-C777-4C6B-96F0-7AC0C7BDC5A9}">
      <dgm:prSet/>
      <dgm:spPr/>
      <dgm:t>
        <a:bodyPr/>
        <a:lstStyle/>
        <a:p>
          <a:endParaRPr lang="ru-RU"/>
        </a:p>
      </dgm:t>
    </dgm:pt>
    <dgm:pt modelId="{BB6AD925-4126-4024-92E0-C3CBE4E05ABF}">
      <dgm:prSet custT="1"/>
      <dgm:spPr/>
      <dgm:t>
        <a:bodyPr/>
        <a:lstStyle/>
        <a:p>
          <a:pPr algn="ctr"/>
          <a:r>
            <a:rPr lang="ru-RU" sz="2400" dirty="0" smtClean="0"/>
            <a:t>Учащиеся    Родители</a:t>
          </a:r>
          <a:endParaRPr lang="ru-RU" sz="2400" dirty="0"/>
        </a:p>
      </dgm:t>
    </dgm:pt>
    <dgm:pt modelId="{9B6C3F19-82D8-49C6-B635-E618D3F524D2}" type="parTrans" cxnId="{B98BF50C-A7C2-41E1-A8F8-7AD63C3A280B}">
      <dgm:prSet/>
      <dgm:spPr/>
      <dgm:t>
        <a:bodyPr/>
        <a:lstStyle/>
        <a:p>
          <a:endParaRPr lang="ru-RU"/>
        </a:p>
      </dgm:t>
    </dgm:pt>
    <dgm:pt modelId="{EDF09F52-2F56-48E4-BC83-8F5AA81A0FF1}" type="sibTrans" cxnId="{B98BF50C-A7C2-41E1-A8F8-7AD63C3A280B}">
      <dgm:prSet/>
      <dgm:spPr/>
      <dgm:t>
        <a:bodyPr/>
        <a:lstStyle/>
        <a:p>
          <a:endParaRPr lang="ru-RU"/>
        </a:p>
      </dgm:t>
    </dgm:pt>
    <dgm:pt modelId="{5C7DD359-5C5A-43BA-B958-425541FB851E}">
      <dgm:prSet custT="1"/>
      <dgm:spPr/>
      <dgm:t>
        <a:bodyPr/>
        <a:lstStyle/>
        <a:p>
          <a:pPr algn="ctr"/>
          <a:r>
            <a:rPr lang="ru-RU" sz="2000" dirty="0" smtClean="0"/>
            <a:t>Классные воспитатели </a:t>
          </a:r>
        </a:p>
        <a:p>
          <a:pPr algn="ctr"/>
          <a:r>
            <a:rPr lang="ru-RU" sz="2000" dirty="0" smtClean="0"/>
            <a:t>Учителя – предметники </a:t>
          </a:r>
        </a:p>
        <a:p>
          <a:pPr algn="ctr"/>
          <a:r>
            <a:rPr lang="ru-RU" sz="2000" dirty="0" smtClean="0"/>
            <a:t>Администрация</a:t>
          </a:r>
          <a:endParaRPr lang="ru-RU" sz="2000" dirty="0"/>
        </a:p>
      </dgm:t>
    </dgm:pt>
    <dgm:pt modelId="{49B18259-C0D4-4022-B605-ED7D20E47A3F}" type="parTrans" cxnId="{412390A0-26CE-4C90-8572-553B29FCB11D}">
      <dgm:prSet/>
      <dgm:spPr/>
      <dgm:t>
        <a:bodyPr/>
        <a:lstStyle/>
        <a:p>
          <a:endParaRPr lang="ru-RU"/>
        </a:p>
      </dgm:t>
    </dgm:pt>
    <dgm:pt modelId="{D94BE2FB-4408-4DD2-AFD5-51F390D82E5F}" type="sibTrans" cxnId="{412390A0-26CE-4C90-8572-553B29FCB11D}">
      <dgm:prSet/>
      <dgm:spPr/>
      <dgm:t>
        <a:bodyPr/>
        <a:lstStyle/>
        <a:p>
          <a:endParaRPr lang="ru-RU"/>
        </a:p>
      </dgm:t>
    </dgm:pt>
    <dgm:pt modelId="{DB628F02-0E52-4903-A28E-A2F170D2C65F}" type="pres">
      <dgm:prSet presAssocID="{2EB444CF-6EE7-4059-A764-A99E026D67C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CE8F46-BC0D-4914-9EA6-DF2FBDE2C756}" type="pres">
      <dgm:prSet presAssocID="{2EB444CF-6EE7-4059-A764-A99E026D67C3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26693B6B-5F8B-4B6E-8FD2-661CF3ED1747}" type="pres">
      <dgm:prSet presAssocID="{2EB444CF-6EE7-4059-A764-A99E026D67C3}" presName="ThreeNodes_1" presStyleLbl="node1" presStyleIdx="0" presStyleCnt="3" custScaleY="85185" custLinFactNeighborY="-12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37DA4-C92B-4658-AAAA-F0830F857290}" type="pres">
      <dgm:prSet presAssocID="{2EB444CF-6EE7-4059-A764-A99E026D67C3}" presName="ThreeNodes_2" presStyleLbl="node1" presStyleIdx="1" presStyleCnt="3" custScaleX="101499" custScaleY="86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A18F2-71EC-458D-9B2C-155B004D150B}" type="pres">
      <dgm:prSet presAssocID="{2EB444CF-6EE7-4059-A764-A99E026D67C3}" presName="ThreeNodes_3" presStyleLbl="node1" presStyleIdx="2" presStyleCnt="3" custScaleX="102653" custScaleY="85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B33F0-BF6C-4E64-B1BD-BBC679925C60}" type="pres">
      <dgm:prSet presAssocID="{2EB444CF-6EE7-4059-A764-A99E026D67C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B5967-BB78-45A5-90FC-AB6188B30440}" type="pres">
      <dgm:prSet presAssocID="{2EB444CF-6EE7-4059-A764-A99E026D67C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C6BAE-22E8-4B9C-8C50-71419249681C}" type="pres">
      <dgm:prSet presAssocID="{2EB444CF-6EE7-4059-A764-A99E026D67C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F6C30-DEA0-421D-B50D-03ECA5940646}" type="pres">
      <dgm:prSet presAssocID="{2EB444CF-6EE7-4059-A764-A99E026D67C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8781A-1A25-4949-89CA-DE578596F486}" type="pres">
      <dgm:prSet presAssocID="{2EB444CF-6EE7-4059-A764-A99E026D67C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05E298-DF92-4237-9BF5-CF30F05B13B2}" type="presOf" srcId="{5C7DD359-5C5A-43BA-B958-425541FB851E}" destId="{48237DA4-C92B-4658-AAAA-F0830F857290}" srcOrd="0" destOrd="0" presId="urn:microsoft.com/office/officeart/2005/8/layout/vProcess5"/>
    <dgm:cxn modelId="{B98BF50C-A7C2-41E1-A8F8-7AD63C3A280B}" srcId="{2EB444CF-6EE7-4059-A764-A99E026D67C3}" destId="{BB6AD925-4126-4024-92E0-C3CBE4E05ABF}" srcOrd="2" destOrd="0" parTransId="{9B6C3F19-82D8-49C6-B635-E618D3F524D2}" sibTransId="{EDF09F52-2F56-48E4-BC83-8F5AA81A0FF1}"/>
    <dgm:cxn modelId="{5228AB15-FDC9-41BC-930B-5EDE22D26000}" type="presOf" srcId="{BB6AD925-4126-4024-92E0-C3CBE4E05ABF}" destId="{7DCA18F2-71EC-458D-9B2C-155B004D150B}" srcOrd="0" destOrd="0" presId="urn:microsoft.com/office/officeart/2005/8/layout/vProcess5"/>
    <dgm:cxn modelId="{DD82CCC0-1639-403A-9A4E-758FC20F1AD8}" type="presOf" srcId="{60BBF529-4D1B-433A-9265-BF70D7F7DC0A}" destId="{38DC6BAE-22E8-4B9C-8C50-71419249681C}" srcOrd="1" destOrd="0" presId="urn:microsoft.com/office/officeart/2005/8/layout/vProcess5"/>
    <dgm:cxn modelId="{70F63A2D-06BD-470B-B76E-5407181D64FD}" type="presOf" srcId="{60BBF529-4D1B-433A-9265-BF70D7F7DC0A}" destId="{26693B6B-5F8B-4B6E-8FD2-661CF3ED1747}" srcOrd="0" destOrd="0" presId="urn:microsoft.com/office/officeart/2005/8/layout/vProcess5"/>
    <dgm:cxn modelId="{927C7E76-A1E4-47F7-BE7E-75AA53B9A604}" type="presOf" srcId="{BB6AD925-4126-4024-92E0-C3CBE4E05ABF}" destId="{A138781A-1A25-4949-89CA-DE578596F486}" srcOrd="1" destOrd="0" presId="urn:microsoft.com/office/officeart/2005/8/layout/vProcess5"/>
    <dgm:cxn modelId="{20009D54-661E-4ED0-8309-851F666C0837}" type="presOf" srcId="{34437E40-94DC-427D-B3D4-EDBDE841A607}" destId="{13DB33F0-BF6C-4E64-B1BD-BBC679925C60}" srcOrd="0" destOrd="0" presId="urn:microsoft.com/office/officeart/2005/8/layout/vProcess5"/>
    <dgm:cxn modelId="{412390A0-26CE-4C90-8572-553B29FCB11D}" srcId="{2EB444CF-6EE7-4059-A764-A99E026D67C3}" destId="{5C7DD359-5C5A-43BA-B958-425541FB851E}" srcOrd="1" destOrd="0" parTransId="{49B18259-C0D4-4022-B605-ED7D20E47A3F}" sibTransId="{D94BE2FB-4408-4DD2-AFD5-51F390D82E5F}"/>
    <dgm:cxn modelId="{98E7B0CE-58F6-4D2F-86AA-585248503874}" type="presOf" srcId="{D94BE2FB-4408-4DD2-AFD5-51F390D82E5F}" destId="{3D1B5967-BB78-45A5-90FC-AB6188B30440}" srcOrd="0" destOrd="0" presId="urn:microsoft.com/office/officeart/2005/8/layout/vProcess5"/>
    <dgm:cxn modelId="{8BF3E820-9415-4E6F-AB81-B71FACB70521}" type="presOf" srcId="{2EB444CF-6EE7-4059-A764-A99E026D67C3}" destId="{DB628F02-0E52-4903-A28E-A2F170D2C65F}" srcOrd="0" destOrd="0" presId="urn:microsoft.com/office/officeart/2005/8/layout/vProcess5"/>
    <dgm:cxn modelId="{8F51C9EA-C777-4C6B-96F0-7AC0C7BDC5A9}" srcId="{2EB444CF-6EE7-4059-A764-A99E026D67C3}" destId="{60BBF529-4D1B-433A-9265-BF70D7F7DC0A}" srcOrd="0" destOrd="0" parTransId="{34966199-28D5-4E45-AB66-8FD6A93DF8BE}" sibTransId="{34437E40-94DC-427D-B3D4-EDBDE841A607}"/>
    <dgm:cxn modelId="{1B07FED8-77F5-46A1-AABC-212A4803FE74}" type="presOf" srcId="{5C7DD359-5C5A-43BA-B958-425541FB851E}" destId="{089F6C30-DEA0-421D-B50D-03ECA5940646}" srcOrd="1" destOrd="0" presId="urn:microsoft.com/office/officeart/2005/8/layout/vProcess5"/>
    <dgm:cxn modelId="{BE145C82-CBA2-4F33-9309-96865A80E05F}" type="presParOf" srcId="{DB628F02-0E52-4903-A28E-A2F170D2C65F}" destId="{43CE8F46-BC0D-4914-9EA6-DF2FBDE2C756}" srcOrd="0" destOrd="0" presId="urn:microsoft.com/office/officeart/2005/8/layout/vProcess5"/>
    <dgm:cxn modelId="{0F4D864D-A52F-42A7-B53D-6F7C207ADAD1}" type="presParOf" srcId="{DB628F02-0E52-4903-A28E-A2F170D2C65F}" destId="{26693B6B-5F8B-4B6E-8FD2-661CF3ED1747}" srcOrd="1" destOrd="0" presId="urn:microsoft.com/office/officeart/2005/8/layout/vProcess5"/>
    <dgm:cxn modelId="{1B1A8C80-1F0D-439A-9F24-A170B47144A1}" type="presParOf" srcId="{DB628F02-0E52-4903-A28E-A2F170D2C65F}" destId="{48237DA4-C92B-4658-AAAA-F0830F857290}" srcOrd="2" destOrd="0" presId="urn:microsoft.com/office/officeart/2005/8/layout/vProcess5"/>
    <dgm:cxn modelId="{BD531FB1-3181-4614-9151-B3226973FA44}" type="presParOf" srcId="{DB628F02-0E52-4903-A28E-A2F170D2C65F}" destId="{7DCA18F2-71EC-458D-9B2C-155B004D150B}" srcOrd="3" destOrd="0" presId="urn:microsoft.com/office/officeart/2005/8/layout/vProcess5"/>
    <dgm:cxn modelId="{521CEE6A-3A24-4082-B412-918CCEF465FF}" type="presParOf" srcId="{DB628F02-0E52-4903-A28E-A2F170D2C65F}" destId="{13DB33F0-BF6C-4E64-B1BD-BBC679925C60}" srcOrd="4" destOrd="0" presId="urn:microsoft.com/office/officeart/2005/8/layout/vProcess5"/>
    <dgm:cxn modelId="{734D64D5-87FB-452C-AF8D-43C8A61C7E8B}" type="presParOf" srcId="{DB628F02-0E52-4903-A28E-A2F170D2C65F}" destId="{3D1B5967-BB78-45A5-90FC-AB6188B30440}" srcOrd="5" destOrd="0" presId="urn:microsoft.com/office/officeart/2005/8/layout/vProcess5"/>
    <dgm:cxn modelId="{493D1D09-709C-410F-BA5F-1095A2C4C725}" type="presParOf" srcId="{DB628F02-0E52-4903-A28E-A2F170D2C65F}" destId="{38DC6BAE-22E8-4B9C-8C50-71419249681C}" srcOrd="6" destOrd="0" presId="urn:microsoft.com/office/officeart/2005/8/layout/vProcess5"/>
    <dgm:cxn modelId="{7C9B1248-249A-4DE3-BBEC-B6FEF60FA935}" type="presParOf" srcId="{DB628F02-0E52-4903-A28E-A2F170D2C65F}" destId="{089F6C30-DEA0-421D-B50D-03ECA5940646}" srcOrd="7" destOrd="0" presId="urn:microsoft.com/office/officeart/2005/8/layout/vProcess5"/>
    <dgm:cxn modelId="{C47286AA-7E31-4EB7-BD94-7B1B00F3B6D7}" type="presParOf" srcId="{DB628F02-0E52-4903-A28E-A2F170D2C65F}" destId="{A138781A-1A25-4949-89CA-DE578596F48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CF084F-51DD-4FFE-A394-26041A36F2DC}">
      <dsp:nvSpPr>
        <dsp:cNvPr id="0" name=""/>
        <dsp:cNvSpPr/>
      </dsp:nvSpPr>
      <dsp:spPr>
        <a:xfrm>
          <a:off x="3036311" y="1964676"/>
          <a:ext cx="2111326" cy="211132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Карта социально- </a:t>
          </a:r>
          <a:r>
            <a:rPr lang="ru-RU" sz="1400" b="1" kern="1200" dirty="0" err="1" smtClean="0"/>
            <a:t>психологи-ческого</a:t>
          </a:r>
          <a:r>
            <a:rPr lang="ru-RU" sz="1400" b="1" kern="1200" dirty="0" smtClean="0"/>
            <a:t> </a:t>
          </a:r>
          <a:r>
            <a:rPr lang="ru-RU" sz="1400" b="1" kern="1200" dirty="0" err="1" smtClean="0"/>
            <a:t>сопровож-дения</a:t>
          </a:r>
          <a:endParaRPr lang="ru-RU" sz="1400" b="1" kern="1200" dirty="0"/>
        </a:p>
      </dsp:txBody>
      <dsp:txXfrm>
        <a:off x="3036311" y="1964676"/>
        <a:ext cx="2111326" cy="2111326"/>
      </dsp:txXfrm>
    </dsp:sp>
    <dsp:sp modelId="{A67F3E9A-B1FC-4CFE-9322-148D898121BE}">
      <dsp:nvSpPr>
        <dsp:cNvPr id="0" name=""/>
        <dsp:cNvSpPr/>
      </dsp:nvSpPr>
      <dsp:spPr>
        <a:xfrm rot="486">
          <a:off x="2215978" y="2822584"/>
          <a:ext cx="647330" cy="42586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tint val="6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tint val="60000"/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9C35A99-C733-491D-9C32-C12F3D1FD59C}">
      <dsp:nvSpPr>
        <dsp:cNvPr id="0" name=""/>
        <dsp:cNvSpPr/>
      </dsp:nvSpPr>
      <dsp:spPr>
        <a:xfrm>
          <a:off x="114281" y="2679782"/>
          <a:ext cx="1937564" cy="6432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Учащиеся, состоящие на ВШУ,КДН </a:t>
          </a:r>
          <a:r>
            <a:rPr lang="ru-RU" sz="1300" b="1" kern="1200" dirty="0" err="1" smtClean="0"/>
            <a:t>иПДН</a:t>
          </a:r>
          <a:endParaRPr lang="ru-RU" sz="1300" b="1" kern="1200" dirty="0"/>
        </a:p>
      </dsp:txBody>
      <dsp:txXfrm>
        <a:off x="114281" y="2679782"/>
        <a:ext cx="1937564" cy="643287"/>
      </dsp:txXfrm>
    </dsp:sp>
    <dsp:sp modelId="{508F6B4F-3A37-4E3E-AED0-9A98B75505FA}">
      <dsp:nvSpPr>
        <dsp:cNvPr id="0" name=""/>
        <dsp:cNvSpPr/>
      </dsp:nvSpPr>
      <dsp:spPr>
        <a:xfrm rot="3468378">
          <a:off x="2794127" y="1362966"/>
          <a:ext cx="692256" cy="46882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tint val="6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tint val="60000"/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BC894B2-39F1-45AB-804F-6973F686487C}">
      <dsp:nvSpPr>
        <dsp:cNvPr id="0" name=""/>
        <dsp:cNvSpPr/>
      </dsp:nvSpPr>
      <dsp:spPr>
        <a:xfrm>
          <a:off x="1543035" y="179457"/>
          <a:ext cx="1904749" cy="6099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Воспитанники в/ч 2201</a:t>
          </a:r>
          <a:endParaRPr lang="ru-RU" sz="1300" b="1" kern="1200" dirty="0"/>
        </a:p>
      </dsp:txBody>
      <dsp:txXfrm>
        <a:off x="1543035" y="179457"/>
        <a:ext cx="1904749" cy="609927"/>
      </dsp:txXfrm>
    </dsp:sp>
    <dsp:sp modelId="{B01CB16C-07E3-445F-ABFA-4DF56A1D0CED}">
      <dsp:nvSpPr>
        <dsp:cNvPr id="0" name=""/>
        <dsp:cNvSpPr/>
      </dsp:nvSpPr>
      <dsp:spPr>
        <a:xfrm rot="7269935">
          <a:off x="4622661" y="1316300"/>
          <a:ext cx="687755" cy="44576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tint val="6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tint val="60000"/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5384EBF-31CE-4949-8A56-6F8F82F6142F}">
      <dsp:nvSpPr>
        <dsp:cNvPr id="0" name=""/>
        <dsp:cNvSpPr/>
      </dsp:nvSpPr>
      <dsp:spPr>
        <a:xfrm>
          <a:off x="4757741" y="179429"/>
          <a:ext cx="2005699" cy="611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/>
            <a:t>Учащиеся коррекционных классов</a:t>
          </a:r>
          <a:endParaRPr lang="ru-RU" sz="1300" b="1" i="0" kern="1200" dirty="0"/>
        </a:p>
      </dsp:txBody>
      <dsp:txXfrm>
        <a:off x="4757741" y="179429"/>
        <a:ext cx="2005699" cy="611660"/>
      </dsp:txXfrm>
    </dsp:sp>
    <dsp:sp modelId="{8BF67777-ED8D-4D65-914F-5E56EAA40E83}">
      <dsp:nvSpPr>
        <dsp:cNvPr id="0" name=""/>
        <dsp:cNvSpPr/>
      </dsp:nvSpPr>
      <dsp:spPr>
        <a:xfrm rot="10672026">
          <a:off x="5336517" y="2819657"/>
          <a:ext cx="653930" cy="43136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tint val="6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tint val="60000"/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9008FE0-7D86-4C6B-807D-34641DAF2DFB}">
      <dsp:nvSpPr>
        <dsp:cNvPr id="0" name=""/>
        <dsp:cNvSpPr/>
      </dsp:nvSpPr>
      <dsp:spPr>
        <a:xfrm>
          <a:off x="6115057" y="2608348"/>
          <a:ext cx="2028866" cy="606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Опекаемые </a:t>
          </a:r>
          <a:endParaRPr lang="ru-RU" sz="1300" b="1" kern="1200" dirty="0"/>
        </a:p>
      </dsp:txBody>
      <dsp:txXfrm>
        <a:off x="6115057" y="2608348"/>
        <a:ext cx="2028866" cy="6063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FC0ED2-9AE4-4A14-ABD1-527963798914}">
      <dsp:nvSpPr>
        <dsp:cNvPr id="0" name=""/>
        <dsp:cNvSpPr/>
      </dsp:nvSpPr>
      <dsp:spPr>
        <a:xfrm>
          <a:off x="3440" y="175560"/>
          <a:ext cx="3008728" cy="300872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580" tIns="35560" rIns="16558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Личные данные</a:t>
          </a:r>
          <a:endParaRPr lang="ru-RU" sz="2800" kern="1200" dirty="0"/>
        </a:p>
      </dsp:txBody>
      <dsp:txXfrm>
        <a:off x="3440" y="175560"/>
        <a:ext cx="3008728" cy="3008728"/>
      </dsp:txXfrm>
    </dsp:sp>
    <dsp:sp modelId="{E7B42548-2CD1-4EA7-A2D4-30E76F1D1A0D}">
      <dsp:nvSpPr>
        <dsp:cNvPr id="0" name=""/>
        <dsp:cNvSpPr/>
      </dsp:nvSpPr>
      <dsp:spPr>
        <a:xfrm>
          <a:off x="2410423" y="175560"/>
          <a:ext cx="3008728" cy="300872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580" tIns="35560" rIns="16558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Состояние здоровья</a:t>
          </a:r>
          <a:endParaRPr lang="ru-RU" sz="2800" kern="1200" dirty="0"/>
        </a:p>
      </dsp:txBody>
      <dsp:txXfrm>
        <a:off x="2410423" y="175560"/>
        <a:ext cx="3008728" cy="3008728"/>
      </dsp:txXfrm>
    </dsp:sp>
    <dsp:sp modelId="{B556C710-BBAA-462A-974C-E9F0AB0C01F5}">
      <dsp:nvSpPr>
        <dsp:cNvPr id="0" name=""/>
        <dsp:cNvSpPr/>
      </dsp:nvSpPr>
      <dsp:spPr>
        <a:xfrm>
          <a:off x="4817406" y="175560"/>
          <a:ext cx="3008728" cy="300872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580" tIns="35560" rIns="16558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Вредные привычки</a:t>
          </a:r>
          <a:endParaRPr lang="ru-RU" sz="2800" kern="1200" dirty="0"/>
        </a:p>
      </dsp:txBody>
      <dsp:txXfrm>
        <a:off x="4817406" y="175560"/>
        <a:ext cx="3008728" cy="30087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5A9FF2-1793-4A1E-9A11-BB85878DAE83}">
      <dsp:nvSpPr>
        <dsp:cNvPr id="0" name=""/>
        <dsp:cNvSpPr/>
      </dsp:nvSpPr>
      <dsp:spPr>
        <a:xfrm>
          <a:off x="0" y="493415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366C92-FF67-4024-BA45-BF1BB195311F}">
      <dsp:nvSpPr>
        <dsp:cNvPr id="0" name=""/>
        <dsp:cNvSpPr/>
      </dsp:nvSpPr>
      <dsp:spPr>
        <a:xfrm>
          <a:off x="411480" y="6335"/>
          <a:ext cx="5760720" cy="974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Социальный  статус  семьи</a:t>
          </a:r>
          <a:endParaRPr lang="ru-RU" sz="3300" kern="1200" dirty="0"/>
        </a:p>
      </dsp:txBody>
      <dsp:txXfrm>
        <a:off x="411480" y="6335"/>
        <a:ext cx="5760720" cy="974160"/>
      </dsp:txXfrm>
    </dsp:sp>
    <dsp:sp modelId="{245EAE2E-D4C7-4D8C-8DAB-E85119305D62}">
      <dsp:nvSpPr>
        <dsp:cNvPr id="0" name=""/>
        <dsp:cNvSpPr/>
      </dsp:nvSpPr>
      <dsp:spPr>
        <a:xfrm>
          <a:off x="0" y="1990296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79153-75F8-49A9-BC69-34EFB0A218AB}">
      <dsp:nvSpPr>
        <dsp:cNvPr id="0" name=""/>
        <dsp:cNvSpPr/>
      </dsp:nvSpPr>
      <dsp:spPr>
        <a:xfrm>
          <a:off x="411480" y="1503215"/>
          <a:ext cx="5760720" cy="974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Характеристика жилищных условий</a:t>
          </a:r>
          <a:endParaRPr lang="ru-RU" sz="3300" kern="1200" dirty="0"/>
        </a:p>
      </dsp:txBody>
      <dsp:txXfrm>
        <a:off x="411480" y="1503215"/>
        <a:ext cx="5760720" cy="974160"/>
      </dsp:txXfrm>
    </dsp:sp>
    <dsp:sp modelId="{A7C8D731-AF05-47B6-A466-4E9CD33F5E8D}">
      <dsp:nvSpPr>
        <dsp:cNvPr id="0" name=""/>
        <dsp:cNvSpPr/>
      </dsp:nvSpPr>
      <dsp:spPr>
        <a:xfrm>
          <a:off x="0" y="3487176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D19D70-AA30-4A0E-BB93-D45073C54359}">
      <dsp:nvSpPr>
        <dsp:cNvPr id="0" name=""/>
        <dsp:cNvSpPr/>
      </dsp:nvSpPr>
      <dsp:spPr>
        <a:xfrm>
          <a:off x="411480" y="3000096"/>
          <a:ext cx="5760720" cy="974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Материальное положение</a:t>
          </a:r>
          <a:endParaRPr lang="ru-RU" sz="3300" kern="1200" dirty="0"/>
        </a:p>
      </dsp:txBody>
      <dsp:txXfrm>
        <a:off x="411480" y="3000096"/>
        <a:ext cx="5760720" cy="9741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6AEF55-A8CB-4821-B9EA-63AC2302E253}">
      <dsp:nvSpPr>
        <dsp:cNvPr id="0" name=""/>
        <dsp:cNvSpPr/>
      </dsp:nvSpPr>
      <dsp:spPr>
        <a:xfrm>
          <a:off x="0" y="3255740"/>
          <a:ext cx="8229600" cy="10686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Основные направления социально-психологической работы</a:t>
          </a:r>
          <a:endParaRPr lang="ru-RU" sz="2600" kern="1200" dirty="0"/>
        </a:p>
      </dsp:txBody>
      <dsp:txXfrm>
        <a:off x="0" y="3255740"/>
        <a:ext cx="8229600" cy="1068606"/>
      </dsp:txXfrm>
    </dsp:sp>
    <dsp:sp modelId="{5C92CFD5-20F2-4388-BE8F-22197A0D656F}">
      <dsp:nvSpPr>
        <dsp:cNvPr id="0" name=""/>
        <dsp:cNvSpPr/>
      </dsp:nvSpPr>
      <dsp:spPr>
        <a:xfrm rot="10800000">
          <a:off x="0" y="1628252"/>
          <a:ext cx="8229600" cy="1643517"/>
        </a:xfrm>
        <a:prstGeom prst="upArrowCallout">
          <a:avLst/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Формы семейного  воспитания</a:t>
          </a:r>
          <a:endParaRPr lang="ru-RU" sz="2600" kern="1200" dirty="0"/>
        </a:p>
      </dsp:txBody>
      <dsp:txXfrm rot="10800000">
        <a:off x="0" y="1628252"/>
        <a:ext cx="8229600" cy="1643517"/>
      </dsp:txXfrm>
    </dsp:sp>
    <dsp:sp modelId="{7DB21D95-BE54-41DE-B67B-56CCCD2DC425}">
      <dsp:nvSpPr>
        <dsp:cNvPr id="0" name=""/>
        <dsp:cNvSpPr/>
      </dsp:nvSpPr>
      <dsp:spPr>
        <a:xfrm rot="10800000">
          <a:off x="0" y="764"/>
          <a:ext cx="8229600" cy="1643517"/>
        </a:xfrm>
        <a:prstGeom prst="upArrowCallou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Анкетирование, тестирование родителей.</a:t>
          </a:r>
          <a:endParaRPr lang="ru-RU" sz="2600" kern="1200" dirty="0"/>
        </a:p>
      </dsp:txBody>
      <dsp:txXfrm rot="10800000">
        <a:off x="0" y="764"/>
        <a:ext cx="8229600" cy="164351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11DA1D-A8AF-48FE-9645-F9F86646AAD0}">
      <dsp:nvSpPr>
        <dsp:cNvPr id="0" name=""/>
        <dsp:cNvSpPr/>
      </dsp:nvSpPr>
      <dsp:spPr>
        <a:xfrm>
          <a:off x="3279672" y="1232656"/>
          <a:ext cx="1513789" cy="15137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4C9965C-621E-47B8-82C1-CBABB532A362}">
      <dsp:nvSpPr>
        <dsp:cNvPr id="0" name=""/>
        <dsp:cNvSpPr/>
      </dsp:nvSpPr>
      <dsp:spPr>
        <a:xfrm>
          <a:off x="2978588" y="36570"/>
          <a:ext cx="2300301" cy="10164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Отношение учащегося к обучению</a:t>
          </a:r>
          <a:endParaRPr lang="ru-RU" sz="2000" kern="1200" dirty="0"/>
        </a:p>
      </dsp:txBody>
      <dsp:txXfrm>
        <a:off x="2978588" y="36570"/>
        <a:ext cx="2300301" cy="1016401"/>
      </dsp:txXfrm>
    </dsp:sp>
    <dsp:sp modelId="{1817C630-B06D-44BC-807C-5E702165D2B4}">
      <dsp:nvSpPr>
        <dsp:cNvPr id="0" name=""/>
        <dsp:cNvSpPr/>
      </dsp:nvSpPr>
      <dsp:spPr>
        <a:xfrm>
          <a:off x="3855517" y="1650895"/>
          <a:ext cx="1513789" cy="15137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447A50E-A24E-4AC9-8201-769ACA34FFFE}">
      <dsp:nvSpPr>
        <dsp:cNvPr id="0" name=""/>
        <dsp:cNvSpPr/>
      </dsp:nvSpPr>
      <dsp:spPr>
        <a:xfrm>
          <a:off x="4931889" y="1340784"/>
          <a:ext cx="2690170" cy="110290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Взаимоотношения с одноклассниками</a:t>
          </a:r>
          <a:endParaRPr lang="ru-RU" sz="2000" kern="1200" dirty="0"/>
        </a:p>
      </dsp:txBody>
      <dsp:txXfrm>
        <a:off x="4931889" y="1340784"/>
        <a:ext cx="2690170" cy="1102903"/>
      </dsp:txXfrm>
    </dsp:sp>
    <dsp:sp modelId="{F1BA3112-A909-463C-A2A2-F4C4B5781192}">
      <dsp:nvSpPr>
        <dsp:cNvPr id="0" name=""/>
        <dsp:cNvSpPr/>
      </dsp:nvSpPr>
      <dsp:spPr>
        <a:xfrm>
          <a:off x="3635715" y="2328207"/>
          <a:ext cx="1513789" cy="15137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8B2891A-031D-4442-B9DF-320F803D834C}">
      <dsp:nvSpPr>
        <dsp:cNvPr id="0" name=""/>
        <dsp:cNvSpPr/>
      </dsp:nvSpPr>
      <dsp:spPr>
        <a:xfrm>
          <a:off x="5043493" y="3179845"/>
          <a:ext cx="2589491" cy="110290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Интеллектуальные  возможности</a:t>
          </a:r>
          <a:endParaRPr lang="ru-RU" sz="2100" kern="1200" dirty="0"/>
        </a:p>
      </dsp:txBody>
      <dsp:txXfrm>
        <a:off x="5043493" y="3179845"/>
        <a:ext cx="2589491" cy="1102903"/>
      </dsp:txXfrm>
    </dsp:sp>
    <dsp:sp modelId="{837C7100-3616-46CC-B25A-B9BD0B8FF488}">
      <dsp:nvSpPr>
        <dsp:cNvPr id="0" name=""/>
        <dsp:cNvSpPr/>
      </dsp:nvSpPr>
      <dsp:spPr>
        <a:xfrm>
          <a:off x="2923629" y="2328207"/>
          <a:ext cx="1513789" cy="15137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E786FDA-1D8E-4AF3-9E90-5C1EFD450A46}">
      <dsp:nvSpPr>
        <dsp:cNvPr id="0" name=""/>
        <dsp:cNvSpPr/>
      </dsp:nvSpPr>
      <dsp:spPr>
        <a:xfrm>
          <a:off x="900093" y="3222208"/>
          <a:ext cx="2276543" cy="110290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Мотивация учебной деятельности</a:t>
          </a:r>
          <a:endParaRPr lang="ru-RU" sz="2000" kern="1200" dirty="0"/>
        </a:p>
      </dsp:txBody>
      <dsp:txXfrm>
        <a:off x="900093" y="3222208"/>
        <a:ext cx="2276543" cy="1102903"/>
      </dsp:txXfrm>
    </dsp:sp>
    <dsp:sp modelId="{45EF7E53-5FBA-4AEE-B246-3772E017A914}">
      <dsp:nvSpPr>
        <dsp:cNvPr id="0" name=""/>
        <dsp:cNvSpPr/>
      </dsp:nvSpPr>
      <dsp:spPr>
        <a:xfrm>
          <a:off x="2703827" y="1650895"/>
          <a:ext cx="1513789" cy="15137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4562F60-AD2A-47E2-8E1E-D44423653267}">
      <dsp:nvSpPr>
        <dsp:cNvPr id="0" name=""/>
        <dsp:cNvSpPr/>
      </dsp:nvSpPr>
      <dsp:spPr>
        <a:xfrm>
          <a:off x="607539" y="1340784"/>
          <a:ext cx="2377238" cy="110290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Отношение к полезной деятельности</a:t>
          </a:r>
          <a:endParaRPr lang="ru-RU" sz="2000" kern="1200" dirty="0"/>
        </a:p>
      </dsp:txBody>
      <dsp:txXfrm>
        <a:off x="607539" y="1340784"/>
        <a:ext cx="2377238" cy="110290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88A671-C644-4674-8D3C-1484444D6BE2}">
      <dsp:nvSpPr>
        <dsp:cNvPr id="0" name=""/>
        <dsp:cNvSpPr/>
      </dsp:nvSpPr>
      <dsp:spPr>
        <a:xfrm>
          <a:off x="0" y="339583"/>
          <a:ext cx="692948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83D67C-D213-4C85-BF3D-511DCB6CE5A1}">
      <dsp:nvSpPr>
        <dsp:cNvPr id="0" name=""/>
        <dsp:cNvSpPr/>
      </dsp:nvSpPr>
      <dsp:spPr>
        <a:xfrm>
          <a:off x="346474" y="132943"/>
          <a:ext cx="4850640" cy="41328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Познавательные процессы</a:t>
          </a:r>
          <a:endParaRPr lang="ru-RU" sz="2400" kern="1200" dirty="0"/>
        </a:p>
      </dsp:txBody>
      <dsp:txXfrm>
        <a:off x="346474" y="132943"/>
        <a:ext cx="4850640" cy="413280"/>
      </dsp:txXfrm>
    </dsp:sp>
    <dsp:sp modelId="{57D9C70B-C49F-4EF0-8B7F-804C66AFDF95}">
      <dsp:nvSpPr>
        <dsp:cNvPr id="0" name=""/>
        <dsp:cNvSpPr/>
      </dsp:nvSpPr>
      <dsp:spPr>
        <a:xfrm>
          <a:off x="0" y="974624"/>
          <a:ext cx="692948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5B360D-41E2-4269-886A-8C42FCAD28FE}">
      <dsp:nvSpPr>
        <dsp:cNvPr id="0" name=""/>
        <dsp:cNvSpPr/>
      </dsp:nvSpPr>
      <dsp:spPr>
        <a:xfrm>
          <a:off x="346474" y="767984"/>
          <a:ext cx="4850640" cy="413280"/>
        </a:xfrm>
        <a:prstGeom prst="roundRect">
          <a:avLst/>
        </a:prstGeom>
        <a:solidFill>
          <a:schemeClr val="accent1">
            <a:shade val="80000"/>
            <a:hueOff val="141911"/>
            <a:satOff val="-7969"/>
            <a:lumOff val="687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Внимание</a:t>
          </a:r>
          <a:endParaRPr lang="ru-RU" sz="1800" kern="1200" dirty="0"/>
        </a:p>
      </dsp:txBody>
      <dsp:txXfrm>
        <a:off x="346474" y="767984"/>
        <a:ext cx="4850640" cy="413280"/>
      </dsp:txXfrm>
    </dsp:sp>
    <dsp:sp modelId="{11A9C8CD-C653-4360-9386-D159E6181D6B}">
      <dsp:nvSpPr>
        <dsp:cNvPr id="0" name=""/>
        <dsp:cNvSpPr/>
      </dsp:nvSpPr>
      <dsp:spPr>
        <a:xfrm>
          <a:off x="0" y="1609664"/>
          <a:ext cx="692948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7FE3A-E418-4B05-9697-3AE3A624117D}">
      <dsp:nvSpPr>
        <dsp:cNvPr id="0" name=""/>
        <dsp:cNvSpPr/>
      </dsp:nvSpPr>
      <dsp:spPr>
        <a:xfrm>
          <a:off x="346474" y="1403024"/>
          <a:ext cx="4850640" cy="413280"/>
        </a:xfrm>
        <a:prstGeom prst="roundRect">
          <a:avLst/>
        </a:prstGeom>
        <a:solidFill>
          <a:schemeClr val="accent1">
            <a:shade val="80000"/>
            <a:hueOff val="283822"/>
            <a:satOff val="-15938"/>
            <a:lumOff val="1374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Память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346474" y="1403024"/>
        <a:ext cx="4850640" cy="413280"/>
      </dsp:txXfrm>
    </dsp:sp>
    <dsp:sp modelId="{D5454E32-7343-4688-8784-7A8DD8A7F07D}">
      <dsp:nvSpPr>
        <dsp:cNvPr id="0" name=""/>
        <dsp:cNvSpPr/>
      </dsp:nvSpPr>
      <dsp:spPr>
        <a:xfrm>
          <a:off x="0" y="2244704"/>
          <a:ext cx="692948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4FB38-F50C-4E88-8FB2-A6113C373D93}">
      <dsp:nvSpPr>
        <dsp:cNvPr id="0" name=""/>
        <dsp:cNvSpPr/>
      </dsp:nvSpPr>
      <dsp:spPr>
        <a:xfrm>
          <a:off x="346474" y="2038064"/>
          <a:ext cx="4850640" cy="413280"/>
        </a:xfrm>
        <a:prstGeom prst="roundRect">
          <a:avLst/>
        </a:prstGeom>
        <a:solidFill>
          <a:schemeClr val="accent1">
            <a:shade val="80000"/>
            <a:hueOff val="425733"/>
            <a:satOff val="-23906"/>
            <a:lumOff val="2061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Мышление</a:t>
          </a:r>
          <a:endParaRPr lang="ru-RU" sz="1800" kern="1200" dirty="0"/>
        </a:p>
      </dsp:txBody>
      <dsp:txXfrm>
        <a:off x="346474" y="2038064"/>
        <a:ext cx="4850640" cy="413280"/>
      </dsp:txXfrm>
    </dsp:sp>
    <dsp:sp modelId="{926B3094-2168-4076-BB49-8B5279752D7E}">
      <dsp:nvSpPr>
        <dsp:cNvPr id="0" name=""/>
        <dsp:cNvSpPr/>
      </dsp:nvSpPr>
      <dsp:spPr>
        <a:xfrm>
          <a:off x="0" y="2879744"/>
          <a:ext cx="692948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6D681-5DE4-4738-B45E-505D720BAB9A}">
      <dsp:nvSpPr>
        <dsp:cNvPr id="0" name=""/>
        <dsp:cNvSpPr/>
      </dsp:nvSpPr>
      <dsp:spPr>
        <a:xfrm>
          <a:off x="346474" y="2673104"/>
          <a:ext cx="4850640" cy="413280"/>
        </a:xfrm>
        <a:prstGeom prst="roundRect">
          <a:avLst/>
        </a:prstGeom>
        <a:solidFill>
          <a:schemeClr val="accent1">
            <a:shade val="80000"/>
            <a:hueOff val="567645"/>
            <a:satOff val="-31875"/>
            <a:lumOff val="2748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Речь</a:t>
          </a:r>
          <a:endParaRPr lang="ru-RU" sz="1800" kern="1200" dirty="0"/>
        </a:p>
      </dsp:txBody>
      <dsp:txXfrm>
        <a:off x="346474" y="2673104"/>
        <a:ext cx="4850640" cy="413280"/>
      </dsp:txXfrm>
    </dsp:sp>
    <dsp:sp modelId="{F6208020-C03C-4141-9B4E-FDBDD84C8D7D}">
      <dsp:nvSpPr>
        <dsp:cNvPr id="0" name=""/>
        <dsp:cNvSpPr/>
      </dsp:nvSpPr>
      <dsp:spPr>
        <a:xfrm>
          <a:off x="0" y="3514784"/>
          <a:ext cx="692948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8729D-34E1-4B0D-B53B-F3B24D013C3E}">
      <dsp:nvSpPr>
        <dsp:cNvPr id="0" name=""/>
        <dsp:cNvSpPr/>
      </dsp:nvSpPr>
      <dsp:spPr>
        <a:xfrm>
          <a:off x="346474" y="3308144"/>
          <a:ext cx="4850640" cy="413280"/>
        </a:xfrm>
        <a:prstGeom prst="roundRect">
          <a:avLst/>
        </a:prstGeom>
        <a:solidFill>
          <a:schemeClr val="accent1">
            <a:shade val="80000"/>
            <a:hueOff val="709556"/>
            <a:satOff val="-39844"/>
            <a:lumOff val="34361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Воображение </a:t>
          </a:r>
          <a:endParaRPr lang="ru-RU" sz="1800" kern="1200" dirty="0"/>
        </a:p>
      </dsp:txBody>
      <dsp:txXfrm>
        <a:off x="346474" y="3308144"/>
        <a:ext cx="4850640" cy="4132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0BF896-944E-43E7-A0E8-7FE5C3A46D34}">
      <dsp:nvSpPr>
        <dsp:cNvPr id="0" name=""/>
        <dsp:cNvSpPr/>
      </dsp:nvSpPr>
      <dsp:spPr>
        <a:xfrm rot="21300000">
          <a:off x="21350" y="1523421"/>
          <a:ext cx="8186899" cy="847377"/>
        </a:xfrm>
        <a:prstGeom prst="mathMinus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29FD65-9A1E-4616-82FF-6536554AC0EB}">
      <dsp:nvSpPr>
        <dsp:cNvPr id="0" name=""/>
        <dsp:cNvSpPr/>
      </dsp:nvSpPr>
      <dsp:spPr>
        <a:xfrm>
          <a:off x="987552" y="194711"/>
          <a:ext cx="2468880" cy="1557688"/>
        </a:xfrm>
        <a:prstGeom prst="downArrow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1742EA-608C-4F86-9112-99F95103FBCF}">
      <dsp:nvSpPr>
        <dsp:cNvPr id="0" name=""/>
        <dsp:cNvSpPr/>
      </dsp:nvSpPr>
      <dsp:spPr>
        <a:xfrm>
          <a:off x="4361687" y="0"/>
          <a:ext cx="2633472" cy="163557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Положительные поступки   </a:t>
          </a:r>
          <a:endParaRPr lang="ru-RU" sz="2000" kern="1200" dirty="0"/>
        </a:p>
      </dsp:txBody>
      <dsp:txXfrm>
        <a:off x="4361687" y="0"/>
        <a:ext cx="2633472" cy="1635572"/>
      </dsp:txXfrm>
    </dsp:sp>
    <dsp:sp modelId="{4125C487-45ED-49D8-A127-3679831A1FBB}">
      <dsp:nvSpPr>
        <dsp:cNvPr id="0" name=""/>
        <dsp:cNvSpPr/>
      </dsp:nvSpPr>
      <dsp:spPr>
        <a:xfrm>
          <a:off x="4773168" y="2141821"/>
          <a:ext cx="2468880" cy="1557688"/>
        </a:xfrm>
        <a:prstGeom prst="upArrow">
          <a:avLst/>
        </a:prstGeom>
        <a:solidFill>
          <a:schemeClr val="accent1">
            <a:shade val="80000"/>
            <a:hueOff val="709556"/>
            <a:satOff val="-39844"/>
            <a:lumOff val="34361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CDDBF5-0F72-4279-9CF6-0C39AA0731EB}">
      <dsp:nvSpPr>
        <dsp:cNvPr id="0" name=""/>
        <dsp:cNvSpPr/>
      </dsp:nvSpPr>
      <dsp:spPr>
        <a:xfrm>
          <a:off x="1234440" y="2258647"/>
          <a:ext cx="2633472" cy="163557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Проступки, правонарушения, преступления.</a:t>
          </a:r>
          <a:endParaRPr lang="ru-RU" sz="2000" kern="1200" dirty="0"/>
        </a:p>
      </dsp:txBody>
      <dsp:txXfrm>
        <a:off x="1234440" y="2258647"/>
        <a:ext cx="2633472" cy="163557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693B6B-5F8B-4B6E-8FD2-661CF3ED1747}">
      <dsp:nvSpPr>
        <dsp:cNvPr id="0" name=""/>
        <dsp:cNvSpPr/>
      </dsp:nvSpPr>
      <dsp:spPr>
        <a:xfrm>
          <a:off x="-41079" y="0"/>
          <a:ext cx="6193674" cy="9858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 Основные направления</a:t>
          </a:r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 социально-психологической работы</a:t>
          </a:r>
          <a:endParaRPr lang="ru-RU" sz="2100" kern="1200" dirty="0"/>
        </a:p>
      </dsp:txBody>
      <dsp:txXfrm>
        <a:off x="-41079" y="0"/>
        <a:ext cx="5012654" cy="985842"/>
      </dsp:txXfrm>
    </dsp:sp>
    <dsp:sp modelId="{48237DA4-C92B-4658-AAAA-F0830F857290}">
      <dsp:nvSpPr>
        <dsp:cNvPr id="0" name=""/>
        <dsp:cNvSpPr/>
      </dsp:nvSpPr>
      <dsp:spPr>
        <a:xfrm>
          <a:off x="458999" y="1428758"/>
          <a:ext cx="6286517" cy="10001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Классные воспитатели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Учителя – предметники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Администрация</a:t>
          </a:r>
          <a:endParaRPr lang="ru-RU" sz="2000" kern="1200" dirty="0"/>
        </a:p>
      </dsp:txBody>
      <dsp:txXfrm>
        <a:off x="458999" y="1428758"/>
        <a:ext cx="4968306" cy="1000134"/>
      </dsp:txXfrm>
    </dsp:sp>
    <dsp:sp modelId="{7DCA18F2-71EC-458D-9B2C-155B004D150B}">
      <dsp:nvSpPr>
        <dsp:cNvPr id="0" name=""/>
        <dsp:cNvSpPr/>
      </dsp:nvSpPr>
      <dsp:spPr>
        <a:xfrm>
          <a:off x="969762" y="2786083"/>
          <a:ext cx="6357992" cy="9858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Учащиеся    Родители</a:t>
          </a:r>
          <a:endParaRPr lang="ru-RU" sz="2400" kern="1200" dirty="0"/>
        </a:p>
      </dsp:txBody>
      <dsp:txXfrm>
        <a:off x="969762" y="2786083"/>
        <a:ext cx="5024794" cy="985842"/>
      </dsp:txXfrm>
    </dsp:sp>
    <dsp:sp modelId="{13DB33F0-BF6C-4E64-B1BD-BBC679925C60}">
      <dsp:nvSpPr>
        <dsp:cNvPr id="0" name=""/>
        <dsp:cNvSpPr/>
      </dsp:nvSpPr>
      <dsp:spPr>
        <a:xfrm>
          <a:off x="5400352" y="877615"/>
          <a:ext cx="752242" cy="75224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400352" y="877615"/>
        <a:ext cx="752242" cy="752242"/>
      </dsp:txXfrm>
    </dsp:sp>
    <dsp:sp modelId="{3D1B5967-BB78-45A5-90FC-AB6188B30440}">
      <dsp:nvSpPr>
        <dsp:cNvPr id="0" name=""/>
        <dsp:cNvSpPr/>
      </dsp:nvSpPr>
      <dsp:spPr>
        <a:xfrm>
          <a:off x="5946853" y="2220078"/>
          <a:ext cx="752242" cy="75224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946853" y="2220078"/>
        <a:ext cx="752242" cy="752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C7CC23B-A910-4AB6-92BC-EA3C3A94C783}" type="datetimeFigureOut">
              <a:rPr lang="ru-RU" smtClean="0"/>
              <a:pPr/>
              <a:t>28.01.2010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8390E66-E468-4738-88E3-0B8FB7F040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23B-A910-4AB6-92BC-EA3C3A94C783}" type="datetimeFigureOut">
              <a:rPr lang="ru-RU" smtClean="0"/>
              <a:pPr/>
              <a:t>28.01.2010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E66-E468-4738-88E3-0B8FB7F040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23B-A910-4AB6-92BC-EA3C3A94C783}" type="datetimeFigureOut">
              <a:rPr lang="ru-RU" smtClean="0"/>
              <a:pPr/>
              <a:t>28.01.2010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E66-E468-4738-88E3-0B8FB7F040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23B-A910-4AB6-92BC-EA3C3A94C783}" type="datetimeFigureOut">
              <a:rPr lang="ru-RU" smtClean="0"/>
              <a:pPr/>
              <a:t>28.01.2010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E66-E468-4738-88E3-0B8FB7F040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23B-A910-4AB6-92BC-EA3C3A94C783}" type="datetimeFigureOut">
              <a:rPr lang="ru-RU" smtClean="0"/>
              <a:pPr/>
              <a:t>28.01.2010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E66-E468-4738-88E3-0B8FB7F040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23B-A910-4AB6-92BC-EA3C3A94C783}" type="datetimeFigureOut">
              <a:rPr lang="ru-RU" smtClean="0"/>
              <a:pPr/>
              <a:t>28.01.2010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E66-E468-4738-88E3-0B8FB7F040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7CC23B-A910-4AB6-92BC-EA3C3A94C783}" type="datetimeFigureOut">
              <a:rPr lang="ru-RU" smtClean="0"/>
              <a:pPr/>
              <a:t>28.01.2010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390E66-E468-4738-88E3-0B8FB7F040D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C7CC23B-A910-4AB6-92BC-EA3C3A94C783}" type="datetimeFigureOut">
              <a:rPr lang="ru-RU" smtClean="0"/>
              <a:pPr/>
              <a:t>28.01.2010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8390E66-E468-4738-88E3-0B8FB7F040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23B-A910-4AB6-92BC-EA3C3A94C783}" type="datetimeFigureOut">
              <a:rPr lang="ru-RU" smtClean="0"/>
              <a:pPr/>
              <a:t>28.01.2010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E66-E468-4738-88E3-0B8FB7F040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23B-A910-4AB6-92BC-EA3C3A94C783}" type="datetimeFigureOut">
              <a:rPr lang="ru-RU" smtClean="0"/>
              <a:pPr/>
              <a:t>28.01.2010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E66-E468-4738-88E3-0B8FB7F040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C23B-A910-4AB6-92BC-EA3C3A94C783}" type="datetimeFigureOut">
              <a:rPr lang="ru-RU" smtClean="0"/>
              <a:pPr/>
              <a:t>28.01.2010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E66-E468-4738-88E3-0B8FB7F040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C7CC23B-A910-4AB6-92BC-EA3C3A94C783}" type="datetimeFigureOut">
              <a:rPr lang="ru-RU" smtClean="0"/>
              <a:pPr/>
              <a:t>28.01.2010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8390E66-E468-4738-88E3-0B8FB7F040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ctrTitle"/>
          </p:nvPr>
        </p:nvSpPr>
        <p:spPr>
          <a:xfrm>
            <a:off x="357158" y="1643050"/>
            <a:ext cx="8458200" cy="2184405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Карта социально- психологического сопровождения учащихся</a:t>
            </a:r>
            <a:endParaRPr lang="ru-RU" dirty="0"/>
          </a:p>
        </p:txBody>
      </p:sp>
      <p:sp>
        <p:nvSpPr>
          <p:cNvPr id="16" name="Подзаголовок 15"/>
          <p:cNvSpPr>
            <a:spLocks noGrp="1"/>
          </p:cNvSpPr>
          <p:nvPr>
            <p:ph type="subTitle" idx="1"/>
          </p:nvPr>
        </p:nvSpPr>
        <p:spPr>
          <a:xfrm>
            <a:off x="3500430" y="4214818"/>
            <a:ext cx="4953000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Казакова Виктория Анатольевна,</a:t>
            </a:r>
          </a:p>
          <a:p>
            <a:pPr algn="r"/>
            <a:r>
              <a:rPr lang="ru-RU" sz="2000" dirty="0" smtClean="0"/>
              <a:t>с</a:t>
            </a:r>
            <a:r>
              <a:rPr lang="ru-RU" sz="2000" dirty="0" smtClean="0"/>
              <a:t>оциальный педагог</a:t>
            </a:r>
            <a:endParaRPr lang="ru-RU" sz="2000" dirty="0" smtClean="0"/>
          </a:p>
          <a:p>
            <a:pPr algn="r"/>
            <a:r>
              <a:rPr lang="ru-RU" sz="2000" dirty="0" smtClean="0"/>
              <a:t>МОУ </a:t>
            </a:r>
            <a:r>
              <a:rPr lang="ru-RU" sz="2000" dirty="0" smtClean="0"/>
              <a:t>« СОШ №3 с. Алакуртти</a:t>
            </a:r>
            <a:r>
              <a:rPr lang="ru-RU" sz="2000" dirty="0" smtClean="0"/>
              <a:t>»</a:t>
            </a:r>
          </a:p>
          <a:p>
            <a:pPr algn="r"/>
            <a:endParaRPr lang="ru-RU" dirty="0" smtClean="0"/>
          </a:p>
          <a:p>
            <a:pPr algn="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214818"/>
            <a:ext cx="10382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Психологические особенности личности ребенка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2000240"/>
          <a:ext cx="6929486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поведения учащегося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3894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Значение социально- психологической карты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928802"/>
          <a:ext cx="7286676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285992"/>
            <a:ext cx="6715172" cy="50006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Психолого-педагогическое  сопровождение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3143248"/>
            <a:ext cx="6715172" cy="8572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Воспитание-</a:t>
            </a:r>
          </a:p>
          <a:p>
            <a:pPr algn="ctr"/>
            <a:r>
              <a:rPr lang="ru-RU" b="1" i="1" dirty="0" smtClean="0"/>
              <a:t> социальное </a:t>
            </a:r>
            <a:r>
              <a:rPr lang="ru-RU" b="1" i="1" dirty="0"/>
              <a:t>с</a:t>
            </a:r>
            <a:r>
              <a:rPr lang="ru-RU" b="1" i="1" dirty="0" smtClean="0"/>
              <a:t>тановление личности –</a:t>
            </a:r>
          </a:p>
          <a:p>
            <a:pPr algn="ctr"/>
            <a:r>
              <a:rPr lang="ru-RU" b="1" i="1" dirty="0" smtClean="0"/>
              <a:t>образование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4357694"/>
            <a:ext cx="6715172" cy="50006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Социально- педагогическое сопровождение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928670"/>
            <a:ext cx="1643074" cy="8572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Диагностика личности учащегося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488" y="928670"/>
            <a:ext cx="1428760" cy="8572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Коррекция личности учащегося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14876" y="928670"/>
            <a:ext cx="1928826" cy="8572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Психологическое просвещение родителей, педагогов и учащихся 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000892" y="928670"/>
            <a:ext cx="1714512" cy="8572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Психологическая профилактика отклоняющего поведения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714876" y="5357826"/>
            <a:ext cx="1571636" cy="114300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Социальная диагностика семей, состоящих на учете</a:t>
            </a:r>
            <a:endParaRPr lang="ru-RU" sz="1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643702" y="5357826"/>
            <a:ext cx="1428760" cy="8572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Профилактика правонарушений учащихся  </a:t>
            </a:r>
            <a:endParaRPr lang="ru-RU" sz="1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71538" y="5357826"/>
            <a:ext cx="1428760" cy="114300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Социальный паспорт школы </a:t>
            </a:r>
            <a:endParaRPr lang="ru-RU" sz="1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786050" y="5357826"/>
            <a:ext cx="1643074" cy="12858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Оказание социально- психологической помощи учащимся</a:t>
            </a:r>
            <a:endParaRPr lang="ru-RU" sz="1400" dirty="0"/>
          </a:p>
        </p:txBody>
      </p:sp>
      <p:sp>
        <p:nvSpPr>
          <p:cNvPr id="31" name="Стрелка вниз 30"/>
          <p:cNvSpPr/>
          <p:nvPr/>
        </p:nvSpPr>
        <p:spPr>
          <a:xfrm>
            <a:off x="1571604" y="1857364"/>
            <a:ext cx="214314" cy="35719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3428992" y="1857364"/>
            <a:ext cx="214314" cy="35719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5500694" y="1857364"/>
            <a:ext cx="214314" cy="35719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7429520" y="1857364"/>
            <a:ext cx="214314" cy="35719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верх 34"/>
          <p:cNvSpPr/>
          <p:nvPr/>
        </p:nvSpPr>
        <p:spPr>
          <a:xfrm>
            <a:off x="1857356" y="4929198"/>
            <a:ext cx="214314" cy="35719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войная стрелка вверх/вниз 39"/>
          <p:cNvSpPr/>
          <p:nvPr/>
        </p:nvSpPr>
        <p:spPr>
          <a:xfrm flipH="1">
            <a:off x="4286248" y="4071942"/>
            <a:ext cx="142877" cy="285752"/>
          </a:xfrm>
          <a:prstGeom prst="up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Двойная стрелка вверх/вниз 40"/>
          <p:cNvSpPr/>
          <p:nvPr/>
        </p:nvSpPr>
        <p:spPr>
          <a:xfrm flipH="1">
            <a:off x="4286248" y="2857496"/>
            <a:ext cx="142877" cy="285752"/>
          </a:xfrm>
          <a:prstGeom prst="up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верх 41"/>
          <p:cNvSpPr/>
          <p:nvPr/>
        </p:nvSpPr>
        <p:spPr>
          <a:xfrm>
            <a:off x="3500430" y="4929198"/>
            <a:ext cx="214314" cy="35719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верх 42"/>
          <p:cNvSpPr/>
          <p:nvPr/>
        </p:nvSpPr>
        <p:spPr>
          <a:xfrm>
            <a:off x="5357818" y="4929198"/>
            <a:ext cx="214314" cy="35719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верх 43"/>
          <p:cNvSpPr/>
          <p:nvPr/>
        </p:nvSpPr>
        <p:spPr>
          <a:xfrm>
            <a:off x="7215206" y="4929198"/>
            <a:ext cx="214314" cy="35719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066800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9292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sz="5100" dirty="0" smtClean="0"/>
              <a:t>  </a:t>
            </a:r>
            <a:r>
              <a:rPr lang="ru-RU" sz="3200" dirty="0" smtClean="0"/>
              <a:t>создание благоприятного социально-психологического климата как основного условия для успешного обучения и развития личности учащегося, её социализации</a:t>
            </a:r>
          </a:p>
          <a:p>
            <a:pPr lvl="0">
              <a:buNone/>
            </a:pPr>
            <a:endParaRPr lang="ru-RU" sz="8400" dirty="0" smtClean="0">
              <a:solidFill>
                <a:schemeClr val="tx2"/>
              </a:solidFill>
              <a:latin typeface="+mj-lt"/>
            </a:endParaRPr>
          </a:p>
          <a:p>
            <a:pPr lvl="0"/>
            <a:endParaRPr lang="ru-RU" sz="4000" dirty="0" smtClean="0"/>
          </a:p>
          <a:p>
            <a:pPr>
              <a:buNone/>
            </a:pPr>
            <a:endParaRPr lang="ru-RU" sz="4000" dirty="0" smtClean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ru-RU" sz="4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r>
              <a:rPr lang="ru-RU" b="1" dirty="0" smtClean="0"/>
              <a:t>Ожидаемые результаты: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86808" cy="4857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повышение социально-психологической культуры учащихся и родителей;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повышение мотивации учащихся к обучению, а также активным занятиям самовоспитанием, самосовершенствованием;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 совершенствование системы сопровождения детей, требующих особого педагогического внимания;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психолого-социальное сопровождение учащихся в периоды адаптации;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создание эмоционально комфортной атмосферы в образовательной среде школы;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корректировка системы социально-психологического сопровождения по результатам  исследований.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Карта социально- психологического сопровождения: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ru-RU" dirty="0" smtClean="0"/>
              <a:t>Сведения о ребенке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357430"/>
          <a:ext cx="7829576" cy="335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ru-RU" dirty="0" smtClean="0"/>
              <a:t>Сведение о семье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Характеристика социально- психологической атмосферы семьи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учебной деятельности учащихся</a:t>
            </a:r>
            <a:endParaRPr lang="ru-RU" dirty="0"/>
          </a:p>
        </p:txBody>
      </p:sp>
      <p:graphicFrame>
        <p:nvGraphicFramePr>
          <p:cNvPr id="4" name="Содержимое 3">
            <a:hlinkClick r:id="" action="ppaction://noaction" highlightClick="1"/>
          </p:cNvPr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1185</TotalTime>
  <Words>266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Карта социально- психологического сопровождения учащихся</vt:lpstr>
      <vt:lpstr>Слайд 2</vt:lpstr>
      <vt:lpstr>Цель:</vt:lpstr>
      <vt:lpstr>Ожидаемые результаты:</vt:lpstr>
      <vt:lpstr>Карта социально- психологического сопровождения:</vt:lpstr>
      <vt:lpstr>Сведения о ребенке</vt:lpstr>
      <vt:lpstr>Сведение о семье</vt:lpstr>
      <vt:lpstr>Характеристика социально- психологической атмосферы семьи </vt:lpstr>
      <vt:lpstr>Особенности учебной деятельности учащихся</vt:lpstr>
      <vt:lpstr>Психологические особенности личности ребенка</vt:lpstr>
      <vt:lpstr>Особенности поведения учащегося</vt:lpstr>
      <vt:lpstr>Значение социально- психологической карты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Vika Kazakova</cp:lastModifiedBy>
  <cp:revision>123</cp:revision>
  <dcterms:created xsi:type="dcterms:W3CDTF">2008-12-14T06:15:29Z</dcterms:created>
  <dcterms:modified xsi:type="dcterms:W3CDTF">2010-01-27T21:03:48Z</dcterms:modified>
</cp:coreProperties>
</file>