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5" r:id="rId4"/>
    <p:sldId id="296" r:id="rId5"/>
    <p:sldId id="300" r:id="rId6"/>
    <p:sldId id="301" r:id="rId7"/>
    <p:sldId id="303" r:id="rId8"/>
    <p:sldId id="304" r:id="rId9"/>
    <p:sldId id="305" r:id="rId10"/>
    <p:sldId id="302" r:id="rId11"/>
    <p:sldId id="306" r:id="rId12"/>
    <p:sldId id="307" r:id="rId13"/>
  </p:sldIdLst>
  <p:sldSz cx="9685338" cy="7272338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3300"/>
    <a:srgbClr val="0066FF"/>
    <a:srgbClr val="F7F063"/>
    <a:srgbClr val="FFFFCC"/>
    <a:srgbClr val="FFE7E7"/>
    <a:srgbClr val="FFEBFF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729" autoAdjust="0"/>
  </p:normalViewPr>
  <p:slideViewPr>
    <p:cSldViewPr>
      <p:cViewPr varScale="1">
        <p:scale>
          <a:sx n="50" d="100"/>
          <a:sy n="50" d="100"/>
        </p:scale>
        <p:origin x="-438" y="-96"/>
      </p:cViewPr>
      <p:guideLst>
        <p:guide orient="horz" pos="2291"/>
        <p:guide pos="30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7075" y="2259013"/>
            <a:ext cx="8231188" cy="1558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2563" y="4121150"/>
            <a:ext cx="6780212" cy="18589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948E5-0288-4BE0-BF45-C678063E8A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D214F-C23B-4B9A-BBA8-8A0B1AA7AC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3100" y="290513"/>
            <a:ext cx="2178050" cy="6205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4188" y="290513"/>
            <a:ext cx="6386512" cy="6205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AA18A-0553-457E-84F4-35E31E7581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80D0A-9D00-4F77-B081-A5D5BD4A48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175" y="4673600"/>
            <a:ext cx="8232775" cy="14446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5175" y="3082925"/>
            <a:ext cx="8232775" cy="15906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C66BE-FC5C-4CE8-BE3A-6452002131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4188" y="1697038"/>
            <a:ext cx="4281487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697038"/>
            <a:ext cx="4283075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BFF78-0EEA-44DC-A5FE-D79B9CDB95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4188" y="1627188"/>
            <a:ext cx="4279900" cy="679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4188" y="2306638"/>
            <a:ext cx="4279900" cy="4189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9663" y="1627188"/>
            <a:ext cx="4281487" cy="679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9663" y="2306638"/>
            <a:ext cx="4281487" cy="4189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9E616-5A8B-488A-93E1-3A2A7CBCF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18286-BB2A-403B-BE92-6BAAB53637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8E02F-C7C7-45DA-90D2-A642F8D084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8" y="288925"/>
            <a:ext cx="3186112" cy="1233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8" y="288925"/>
            <a:ext cx="5414962" cy="6207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4188" y="1522413"/>
            <a:ext cx="3186112" cy="49736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7CB63-6E26-4087-9DF4-88DEE503A1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650" y="5091113"/>
            <a:ext cx="5810250" cy="600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98650" y="649288"/>
            <a:ext cx="5810250" cy="43640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98650" y="5691188"/>
            <a:ext cx="5810250" cy="854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B674B-61B0-4A16-9433-BFF82F8122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290513"/>
            <a:ext cx="871696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9" tIns="48449" rIns="96899" bIns="484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8" y="1697038"/>
            <a:ext cx="8716962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9" tIns="48449" rIns="96899" bIns="48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4188" y="6623050"/>
            <a:ext cx="2260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9" tIns="48449" rIns="96899" bIns="48449" numCol="1" anchor="t" anchorCtr="0" compatLnSpc="1">
            <a:prstTxWarp prst="textNoShape">
              <a:avLst/>
            </a:prstTxWarp>
          </a:bodyPr>
          <a:lstStyle>
            <a:lvl1pPr defTabSz="968375">
              <a:defRPr sz="15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09938" y="6623050"/>
            <a:ext cx="30654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9" tIns="48449" rIns="96899" bIns="48449" numCol="1" anchor="t" anchorCtr="0" compatLnSpc="1">
            <a:prstTxWarp prst="textNoShape">
              <a:avLst/>
            </a:prstTxWarp>
          </a:bodyPr>
          <a:lstStyle>
            <a:lvl1pPr algn="ctr" defTabSz="968375">
              <a:defRPr sz="15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0550" y="6623050"/>
            <a:ext cx="2260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99" tIns="48449" rIns="96899" bIns="48449" numCol="1" anchor="t" anchorCtr="0" compatLnSpc="1">
            <a:prstTxWarp prst="textNoShape">
              <a:avLst/>
            </a:prstTxWarp>
          </a:bodyPr>
          <a:lstStyle>
            <a:lvl1pPr algn="r" defTabSz="968375">
              <a:defRPr sz="1500"/>
            </a:lvl1pPr>
          </a:lstStyle>
          <a:p>
            <a:fld id="{BFC8A136-A8EE-4C84-B754-A43965E8396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837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6837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defTabSz="96837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defTabSz="96837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defTabSz="96837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57200" algn="ctr" defTabSz="96837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14400" algn="ctr" defTabSz="96837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371600" algn="ctr" defTabSz="96837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828800" algn="ctr" defTabSz="968375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3538" indent="-363538" algn="l" defTabSz="968375" rtl="0" fontAlgn="base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7400" indent="-303213" algn="l" defTabSz="968375" rtl="0" fontAlgn="base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11263" indent="-242888" algn="l" defTabSz="968375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95450" indent="-241300" algn="l" defTabSz="968375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79638" indent="-241300" algn="l" defTabSz="9683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36838" indent="-241300" algn="l" defTabSz="9683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94038" indent="-241300" algn="l" defTabSz="9683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51238" indent="-241300" algn="l" defTabSz="9683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08438" indent="-241300" algn="l" defTabSz="968375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52;&#1040;&#1056;&#1048;&#1053;&#1040;\MY%20MUSIC\MP3\&#1051;&#1059;&#1063;&#1064;&#1048;&#1045;%20&#1052;&#1045;&#1051;&#1054;&#1044;&#1048;&#1048;%20&#1080;&#1079;%20&#1082;&#1080;&#1085;&#1086;&#1092;&#1080;&#1083;&#1100;&#1084;&#1086;&#1074;\&#1053;&#1072;%20&#1082;&#1072;&#1090;&#1082;&#1077;,%20&#1044;&#1078;&#1077;&#1085;&#1090;&#1077;&#1083;&#1100;&#1084;&#1077;&#1085;&#1099;%20&#1091;&#1076;&#1072;&#1095;&#1080;.wm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6;&#1048;&#1053;&#1040;\MY%20MUSIC\MP3\&#1051;&#1059;&#1063;&#1064;&#1048;&#1045;%20&#1052;&#1045;&#1051;&#1054;&#1044;&#1048;&#1048;%20&#1080;&#1079;%20&#1082;&#1080;&#1085;&#1086;&#1092;&#1080;&#1083;&#1100;&#1084;&#1086;&#1074;\&#1044;&#1086;&#1078;&#1076;&#1100;,%20&#1057;&#1051;&#1059;&#1046;&#1045;&#1041;&#1053;&#1067;&#1049;%20&#1056;&#1054;&#1052;&#1040;&#1053;.wm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9625" y="1116013"/>
            <a:ext cx="8231188" cy="1558925"/>
          </a:xfrm>
        </p:spPr>
        <p:txBody>
          <a:bodyPr/>
          <a:lstStyle/>
          <a:p>
            <a:r>
              <a:rPr lang="ru-RU" sz="43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Деление на двузначное и трёхзначное число.</a:t>
            </a:r>
            <a:r>
              <a:rPr lang="ru-RU" sz="43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3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3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Закрепление.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1788" y="4645025"/>
            <a:ext cx="6780212" cy="1858963"/>
          </a:xfrm>
        </p:spPr>
        <p:txBody>
          <a:bodyPr/>
          <a:lstStyle/>
          <a:p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начальных классов</a:t>
            </a:r>
          </a:p>
          <a:p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МОУ </a:t>
            </a: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лицея № 48 </a:t>
            </a:r>
          </a:p>
          <a:p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Федосеева Н.Б.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762375" y="3276600"/>
            <a:ext cx="23050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68375">
              <a:spcBef>
                <a:spcPct val="50000"/>
              </a:spcBef>
            </a:pPr>
            <a:r>
              <a:rPr lang="ru-RU" sz="2500" b="1" dirty="0">
                <a:solidFill>
                  <a:schemeClr val="accent1"/>
                </a:solidFill>
              </a:rPr>
              <a:t>4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2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00327"/>
            <a:ext cx="9685338" cy="927559"/>
          </a:xfrm>
        </p:spPr>
        <p:txBody>
          <a:bodyPr/>
          <a:lstStyle/>
          <a:p>
            <a:pPr eaLnBrk="1" hangingPunct="1"/>
            <a:r>
              <a:rPr lang="ru-RU" sz="4200" b="1" dirty="0" smtClean="0">
                <a:solidFill>
                  <a:srgbClr val="0000CC"/>
                </a:solidFill>
                <a:latin typeface="Arial" charset="0"/>
              </a:rPr>
              <a:t> Порты Тамани – морские ворота.</a:t>
            </a:r>
          </a:p>
        </p:txBody>
      </p:sp>
      <p:pic>
        <p:nvPicPr>
          <p:cNvPr id="115716" name="Picture 4" descr="7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009" y="1269293"/>
            <a:ext cx="4252468" cy="5726966"/>
          </a:xfrm>
          <a:ln w="25400">
            <a:solidFill>
              <a:srgbClr val="808000"/>
            </a:solidFill>
          </a:ln>
        </p:spPr>
      </p:pic>
      <p:pic>
        <p:nvPicPr>
          <p:cNvPr id="115719" name="Picture 7" descr="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67003" y="1269293"/>
            <a:ext cx="4691336" cy="5726966"/>
          </a:xfrm>
          <a:ln w="25400">
            <a:solidFill>
              <a:srgbClr val="808000"/>
            </a:solidFill>
          </a:ln>
        </p:spPr>
      </p:pic>
      <p:pic>
        <p:nvPicPr>
          <p:cNvPr id="115722" name="На катке, Джентельмены удачи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74575" y="7529901"/>
            <a:ext cx="322845" cy="32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3513" y="1278715"/>
            <a:ext cx="892974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u="sng" dirty="0" smtClean="0"/>
              <a:t>Задача.</a:t>
            </a:r>
            <a:r>
              <a:rPr lang="ru-RU" sz="4800" dirty="0" smtClean="0"/>
              <a:t> Теплоход проплыл по морю  360 км за 12 часов, а на обратный путь он затратил  9ч. На  сколько км/ч меньше была его скорость на обратном пути?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57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722"/>
                </p:tgtEl>
              </p:cMediaNode>
            </p:audio>
          </p:childTnLst>
        </p:cTn>
      </p:par>
    </p:tnLst>
    <p:bldLst>
      <p:bldP spid="115720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7" descr="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3023" y="200327"/>
            <a:ext cx="9000975" cy="6804350"/>
          </a:xfrm>
          <a:ln w="25400">
            <a:solidFill>
              <a:srgbClr val="808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13513" y="707211"/>
            <a:ext cx="900118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Вырази в килограммах :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534т, 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45т 6ц,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38т40ц34кг</a:t>
            </a:r>
            <a:endParaRPr lang="ru-RU" sz="5400" b="1" cap="none" spc="5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0372"/>
            <a:ext cx="7700189" cy="489906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700" b="1" dirty="0" smtClean="0">
                <a:solidFill>
                  <a:srgbClr val="0000CC"/>
                </a:solidFill>
              </a:rPr>
              <a:t>	 </a:t>
            </a:r>
          </a:p>
          <a:p>
            <a:pPr eaLnBrk="1" hangingPunct="1">
              <a:buFontTx/>
              <a:buNone/>
            </a:pPr>
            <a:r>
              <a:rPr lang="ru-RU" sz="6400" b="1" dirty="0" smtClean="0">
                <a:solidFill>
                  <a:srgbClr val="FF0000"/>
                </a:solidFill>
              </a:rPr>
              <a:t>	</a:t>
            </a:r>
            <a:r>
              <a:rPr lang="ru-RU" sz="4400" b="1" dirty="0" smtClean="0">
                <a:solidFill>
                  <a:srgbClr val="FF0000"/>
                </a:solidFill>
              </a:rPr>
              <a:t>полуостров сокровищ</a:t>
            </a:r>
            <a:r>
              <a:rPr lang="ru-RU" sz="4000" b="1" dirty="0" smtClean="0">
                <a:solidFill>
                  <a:srgbClr val="FF0000"/>
                </a:solidFill>
              </a:rPr>
              <a:t>!!!</a:t>
            </a:r>
          </a:p>
          <a:p>
            <a:pPr eaLnBrk="1" hangingPunct="1">
              <a:buFontTx/>
              <a:buNone/>
            </a:pPr>
            <a:r>
              <a:rPr lang="ru-RU" sz="1050" b="1" dirty="0" smtClean="0">
                <a:solidFill>
                  <a:srgbClr val="0000CC"/>
                </a:solidFill>
              </a:rPr>
              <a:t>	   </a:t>
            </a:r>
            <a:r>
              <a:rPr lang="ru-RU" sz="3600" b="1" dirty="0" smtClean="0">
                <a:solidFill>
                  <a:srgbClr val="0000CC"/>
                </a:solidFill>
              </a:rPr>
              <a:t>	Любуйтесь им, </a:t>
            </a:r>
          </a:p>
          <a:p>
            <a:pPr eaLnBrk="1" hangingPunct="1">
              <a:buFontTx/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		      пользуйтесь его дарами!</a:t>
            </a:r>
          </a:p>
          <a:p>
            <a:pPr eaLnBrk="1" hangingPunct="1">
              <a:buFontTx/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	    Берегите его, </a:t>
            </a:r>
          </a:p>
          <a:p>
            <a:pPr eaLnBrk="1" hangingPunct="1">
              <a:buFontTx/>
              <a:buNone/>
            </a:pPr>
            <a:r>
              <a:rPr lang="ru-RU" sz="3600" b="1" dirty="0" smtClean="0">
                <a:solidFill>
                  <a:srgbClr val="0000CC"/>
                </a:solidFill>
              </a:rPr>
              <a:t>            умножайте его богатства!</a:t>
            </a:r>
          </a:p>
        </p:txBody>
      </p:sp>
      <p:sp>
        <p:nvSpPr>
          <p:cNvPr id="146436" name="WordArt 4"/>
          <p:cNvSpPr>
            <a:spLocks noChangeArrowheads="1" noChangeShapeType="1" noTextEdit="1"/>
          </p:cNvSpPr>
          <p:nvPr/>
        </p:nvSpPr>
        <p:spPr bwMode="auto">
          <a:xfrm>
            <a:off x="1029067" y="658214"/>
            <a:ext cx="7551538" cy="1373664"/>
          </a:xfrm>
          <a:prstGeom prst="rect">
            <a:avLst/>
          </a:prstGeom>
        </p:spPr>
        <p:txBody>
          <a:bodyPr wrap="none" lIns="96899" tIns="48449" rIns="96899" bIns="4844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700" b="1" kern="10" dirty="0">
                <a:ln w="254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ТАМАНЬ -</a:t>
            </a:r>
          </a:p>
        </p:txBody>
      </p:sp>
      <p:pic>
        <p:nvPicPr>
          <p:cNvPr id="146437" name="Дождь, СЛУЖЕБНЫЙ РОМАН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38" y="7454146"/>
            <a:ext cx="322845" cy="32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6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437"/>
                </p:tgtEl>
              </p:cMediaNode>
            </p:audio>
          </p:childTnLst>
        </p:cTn>
      </p:par>
    </p:tnLst>
    <p:bldLst>
      <p:bldP spid="146435" grpId="0" build="p"/>
      <p:bldP spid="1464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WordArt 9" descr="lines5"/>
          <p:cNvSpPr>
            <a:spLocks noChangeArrowheads="1" noChangeShapeType="1" noTextEdit="1"/>
          </p:cNvSpPr>
          <p:nvPr/>
        </p:nvSpPr>
        <p:spPr bwMode="auto">
          <a:xfrm>
            <a:off x="3114675" y="395288"/>
            <a:ext cx="352901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Verdana"/>
            </a:endParaRPr>
          </a:p>
        </p:txBody>
      </p:sp>
      <p:pic>
        <p:nvPicPr>
          <p:cNvPr id="8" name="Рисунок 7" descr="Krasnodarsky_Kr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274" y="992964"/>
            <a:ext cx="5786478" cy="54292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3514" y="0"/>
            <a:ext cx="8572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Маршру</a:t>
            </a:r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 путешествия</a:t>
            </a:r>
            <a:endParaRPr lang="ru-RU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13513" y="850087"/>
          <a:ext cx="5857916" cy="3810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84628"/>
                <a:gridCol w="4873288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( 17 +</a:t>
                      </a:r>
                      <a:r>
                        <a:rPr lang="ru-RU" sz="4400" b="1" baseline="0" dirty="0" smtClean="0">
                          <a:solidFill>
                            <a:srgbClr val="002060"/>
                          </a:solidFill>
                        </a:rPr>
                        <a:t> 28 ) : 9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М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60 – 32 : 4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Н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( 80 – 50 ) : 15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27∙ 3 – 34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FF0000"/>
                          </a:solidFill>
                        </a:rPr>
                        <a:t>Ь</a:t>
                      </a:r>
                      <a:endParaRPr lang="ru-RU" sz="4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2060"/>
                          </a:solidFill>
                        </a:rPr>
                        <a:t>20∙ 8 : 40</a:t>
                      </a:r>
                      <a:endParaRPr lang="ru-RU" sz="4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4951" y="5279243"/>
          <a:ext cx="6786612" cy="1357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1102"/>
                <a:gridCol w="1131102"/>
                <a:gridCol w="1131102"/>
                <a:gridCol w="1131102"/>
                <a:gridCol w="1131102"/>
                <a:gridCol w="1131102"/>
              </a:tblGrid>
              <a:tr h="67866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4952" y="5922185"/>
            <a:ext cx="67151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 w="11430"/>
                <a:solidFill>
                  <a:srgbClr val="CC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    А    М   А   Н   Ь </a:t>
            </a:r>
            <a:endParaRPr lang="ru-RU" sz="5400" b="1" cap="none" spc="0" dirty="0">
              <a:ln w="11430"/>
              <a:solidFill>
                <a:srgbClr val="CC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j023633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9397" y="350021"/>
            <a:ext cx="65722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3514" y="492897"/>
            <a:ext cx="9143138" cy="68326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– то рано поутру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Птицы  плавали в пруду</a:t>
            </a:r>
          </a:p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Белоснежных лебедей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Втрое больше, чем гусей.</a:t>
            </a:r>
          </a:p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Уток было восемь пар –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Вдвое больше, чем гагар.</a:t>
            </a:r>
          </a:p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Сколько было птиц всего,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уток и гусей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Столько, сколько лебедей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514" y="278583"/>
            <a:ext cx="8786873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dirty="0" smtClean="0"/>
              <a:t>По тропинке вдоль кустов</a:t>
            </a:r>
          </a:p>
          <a:p>
            <a:r>
              <a:rPr lang="ru-RU" sz="4400" dirty="0" smtClean="0"/>
              <a:t>Шло одиннадцать хвостов.</a:t>
            </a:r>
          </a:p>
          <a:p>
            <a:r>
              <a:rPr lang="ru-RU" sz="4400" dirty="0" smtClean="0"/>
              <a:t>Насчитать я также смог,</a:t>
            </a:r>
          </a:p>
          <a:p>
            <a:r>
              <a:rPr lang="ru-RU" sz="4400" dirty="0" smtClean="0"/>
              <a:t>Что шагало тридцать ног.</a:t>
            </a:r>
          </a:p>
          <a:p>
            <a:r>
              <a:rPr lang="ru-RU" sz="4400" dirty="0" smtClean="0"/>
              <a:t>Это вместе шли куда-то</a:t>
            </a:r>
          </a:p>
          <a:p>
            <a:r>
              <a:rPr lang="ru-RU" sz="4400" dirty="0" smtClean="0"/>
              <a:t>Индюки и жеребята.</a:t>
            </a:r>
          </a:p>
          <a:p>
            <a:r>
              <a:rPr lang="ru-RU" sz="4400" dirty="0" smtClean="0"/>
              <a:t>А теперь вопрос таков:</a:t>
            </a:r>
          </a:p>
          <a:p>
            <a:r>
              <a:rPr lang="ru-RU" sz="4400" dirty="0" smtClean="0"/>
              <a:t>Сколько было индюков?</a:t>
            </a:r>
          </a:p>
          <a:p>
            <a:r>
              <a:rPr lang="ru-RU" sz="4400" dirty="0" smtClean="0"/>
              <a:t>Спросим также у ребят</a:t>
            </a:r>
          </a:p>
          <a:p>
            <a:r>
              <a:rPr lang="ru-RU" sz="4400" dirty="0" smtClean="0"/>
              <a:t>Сколько было жеребят?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514" y="350021"/>
            <a:ext cx="878687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 автобус едет со скоростью 6о км в час. Выехали мы ч 9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часов.Будем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на месте в 12 часов. Какое расстояние от Краснодара до Тамани?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build="allAtOnce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4001" y="3787677"/>
            <a:ext cx="8701671" cy="48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99" tIns="48449" rIns="96899" bIns="48449">
            <a:spAutoFit/>
          </a:bodyPr>
          <a:lstStyle/>
          <a:p>
            <a:pPr algn="ctr"/>
            <a:endParaRPr lang="ru-RU" sz="2500" b="1" dirty="0">
              <a:solidFill>
                <a:srgbClr val="0000CC"/>
              </a:solidFill>
            </a:endParaRPr>
          </a:p>
        </p:txBody>
      </p:sp>
      <p:pic>
        <p:nvPicPr>
          <p:cNvPr id="6" name="Picture 4" descr="Photo00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378" y="350021"/>
            <a:ext cx="686281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70704" y="1135839"/>
            <a:ext cx="371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100352 :56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85084" y="3174504"/>
            <a:ext cx="35718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39664:67</a:t>
            </a:r>
            <a:endParaRPr lang="ru-RU" sz="5400" b="1" cap="none" spc="5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71231" y="1707343"/>
            <a:ext cx="41434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81060 : 84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28355" y="4493424"/>
            <a:ext cx="42862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27776 :128</a:t>
            </a:r>
            <a:endParaRPr lang="ru-RU" sz="5400" b="1" cap="none" spc="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0704" y="5350681"/>
            <a:ext cx="25717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1792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99595" y="5493557"/>
            <a:ext cx="22860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965</a:t>
            </a:r>
            <a:endParaRPr lang="ru-RU" sz="66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85611" y="5493557"/>
            <a:ext cx="178595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592</a:t>
            </a:r>
            <a:endParaRPr lang="ru-RU" sz="6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628751" y="5493557"/>
            <a:ext cx="178595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217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85338" cy="962911"/>
          </a:xfrm>
        </p:spPr>
        <p:txBody>
          <a:bodyPr/>
          <a:lstStyle/>
          <a:p>
            <a:pPr eaLnBrk="1" hangingPunct="1"/>
            <a:r>
              <a:rPr lang="ru-RU" sz="3800" b="1" dirty="0" smtClean="0">
                <a:solidFill>
                  <a:srgbClr val="0000CC"/>
                </a:solidFill>
                <a:latin typeface="Arial" charset="0"/>
              </a:rPr>
              <a:t>Грязевой вулкан </a:t>
            </a:r>
            <a:r>
              <a:rPr lang="ru-RU" sz="4200" b="1" dirty="0" err="1" smtClean="0">
                <a:solidFill>
                  <a:srgbClr val="0000CC"/>
                </a:solidFill>
                <a:latin typeface="Arial" charset="0"/>
              </a:rPr>
              <a:t>Карабетова</a:t>
            </a:r>
            <a:r>
              <a:rPr lang="ru-RU" sz="4200" b="1" dirty="0" smtClean="0">
                <a:solidFill>
                  <a:srgbClr val="0000CC"/>
                </a:solidFill>
                <a:latin typeface="Arial" charset="0"/>
              </a:rPr>
              <a:t> сопка</a:t>
            </a:r>
            <a:r>
              <a:rPr lang="ru-RU" sz="3800" b="1" dirty="0" smtClean="0">
                <a:solidFill>
                  <a:srgbClr val="0000CC"/>
                </a:solidFill>
                <a:latin typeface="Arial" charset="0"/>
              </a:rPr>
              <a:t>.</a:t>
            </a:r>
          </a:p>
        </p:txBody>
      </p:sp>
      <p:pic>
        <p:nvPicPr>
          <p:cNvPr id="72708" name="Picture 4" descr="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7892" y="962912"/>
            <a:ext cx="7715305" cy="4602083"/>
          </a:xfrm>
          <a:ln w="25400">
            <a:solidFill>
              <a:srgbClr val="808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627959" y="1778781"/>
            <a:ext cx="45663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22040 : 145=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71495" y="1778782"/>
            <a:ext cx="150019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152</a:t>
            </a:r>
            <a:endParaRPr lang="ru-RU" sz="6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 descr="фон44 клетка"/>
          <p:cNvSpPr>
            <a:spLocks noChangeArrowheads="1"/>
          </p:cNvSpPr>
          <p:nvPr/>
        </p:nvSpPr>
        <p:spPr bwMode="auto">
          <a:xfrm>
            <a:off x="496038" y="276080"/>
            <a:ext cx="8772293" cy="656698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6899" tIns="48449" rIns="96899" bIns="48449" anchor="ctr"/>
          <a:lstStyle/>
          <a:p>
            <a:endParaRPr 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76053" y="353516"/>
            <a:ext cx="8160233" cy="48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99" tIns="48449" rIns="96899" bIns="4844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dirty="0"/>
              <a:t>Выполни гимнастику для глаз по схеме: 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410765" y="1573990"/>
            <a:ext cx="7321174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lIns="96899" tIns="48449" rIns="96899" bIns="48449"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1639446" y="1573991"/>
            <a:ext cx="7092492" cy="1908989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lIns="96899" tIns="48449" rIns="96899" bIns="48449"/>
          <a:lstStyle/>
          <a:p>
            <a:endParaRPr lang="ru-RU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1639446" y="3482979"/>
            <a:ext cx="7092492" cy="84002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lIns="96899" tIns="48449" rIns="96899" bIns="48449"/>
          <a:lstStyle/>
          <a:p>
            <a:endParaRPr 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1257749" y="4323001"/>
            <a:ext cx="7475870" cy="1373664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 lIns="96899" tIns="48449" rIns="96899" bIns="48449"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1333417" y="1345046"/>
            <a:ext cx="459044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lIns="96899" tIns="48449" rIns="96899" bIns="48449"/>
          <a:lstStyle/>
          <a:p>
            <a:endParaRPr lang="ru-R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351924" y="1651427"/>
            <a:ext cx="459044" cy="15319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lIns="96899" tIns="48449" rIns="96899" bIns="48449"/>
          <a:lstStyle/>
          <a:p>
            <a:endParaRPr lang="ru-R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563779" y="3711924"/>
            <a:ext cx="457363" cy="75753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lIns="96899" tIns="48449" rIns="96899" bIns="48449"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8274576" y="4629382"/>
            <a:ext cx="534711" cy="151507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lIns="96899" tIns="48449" rIns="96899" bIns="48449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3" presetClass="exit" presetSubtype="5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0867E-6 L 0.7559 0.000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6647E-6 L -0.64584 0.24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01596 L 0.65347 0.1102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1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7457E-6 L -0.75208 0.178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1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2" grpId="1"/>
      <p:bldP spid="9230" grpId="0" animBg="1"/>
      <p:bldP spid="9230" grpId="1" animBg="1"/>
      <p:bldP spid="9231" grpId="0" animBg="1"/>
      <p:bldP spid="9231" grpId="1" animBg="1"/>
      <p:bldP spid="9237" grpId="0" animBg="1"/>
      <p:bldP spid="9237" grpId="1" animBg="1"/>
      <p:bldP spid="9238" grpId="0" animBg="1"/>
      <p:bldP spid="92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2172476" y="733968"/>
            <a:ext cx="5110025" cy="5040134"/>
          </a:xfrm>
          <a:prstGeom prst="ellips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lIns="96899" tIns="48449" rIns="96899" bIns="48449" anchor="ctr"/>
          <a:lstStyle/>
          <a:p>
            <a:endParaRPr lang="ru-RU"/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7435515" y="2338259"/>
            <a:ext cx="457363" cy="457888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96899" tIns="48449" rIns="96899" bIns="48449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79 C -0.1625 -0.25179 -0.04722 -0.09896 -0.04722 0.08902 C -0.04722 0.277 -0.1625 0.43006 -0.30347 0.43006 C -0.44462 0.43006 -0.55903 0.277 -0.55903 0.08902 C -0.55903 -0.09896 -0.44462 -0.25179 -0.30347 -0.2517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25179 C -0.16268 -0.25179 -0.04757 -0.09896 -0.04757 0.08902 C -0.04757 0.277 -0.16268 0.43006 -0.30348 0.43006 C -0.44479 0.43006 -0.55938 0.277 -0.55938 0.08902 C -0.55938 -0.09896 -0.44479 -0.25179 -0.30348 -0.25179 Z " pathEditMode="relative" rAng="0" ptsTypes="fffff">
                                      <p:cBhvr>
                                        <p:cTn id="9" dur="2000" spd="-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3023" y="2949338"/>
            <a:ext cx="1067742" cy="993213"/>
            <a:chOff x="340" y="1253"/>
            <a:chExt cx="635" cy="590"/>
          </a:xfrm>
        </p:grpSpPr>
        <p:sp>
          <p:nvSpPr>
            <p:cNvPr id="14339" name="AutoShape 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-4.79769E-6 C -0.03142 -0.14104 0.06493 -0.25711 0.18212 -0.25711 C 0.32066 -0.25711 0.37049 -0.12855 0.39149 -0.05109 L 0.41354 0.05133 C 0.4349 0.12856 0.48768 0.25665 0.64445 0.25665 C 0.74427 0.25665 0.85781 0.14128 0.85781 -4.79769E-6 C 0.85781 -0.14104 0.74427 -0.25711 0.64445 -0.25711 C 0.48768 -0.25711 0.4349 -0.12855 0.41354 -0.05109 L 0.39149 0.05133 C 0.37049 0.12856 0.32066 0.25665 0.18212 0.25665 C 0.06493 0.25665 -0.03142 0.14128 -0.03142 -4.79769E-6 Z " pathEditMode="relative" rAng="16200000" ptsTypes="ffFfff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8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8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262</Words>
  <Application>Microsoft Office PowerPoint</Application>
  <PresentationFormat>Произвольный</PresentationFormat>
  <Paragraphs>68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Деление на двузначное и трёхзначное число. Закрепление.</vt:lpstr>
      <vt:lpstr>Слайд 2</vt:lpstr>
      <vt:lpstr>Слайд 3</vt:lpstr>
      <vt:lpstr>Слайд 4</vt:lpstr>
      <vt:lpstr>Слайд 5</vt:lpstr>
      <vt:lpstr>Грязевой вулкан Карабетова сопка.</vt:lpstr>
      <vt:lpstr>Слайд 7</vt:lpstr>
      <vt:lpstr>Слайд 8</vt:lpstr>
      <vt:lpstr>Слайд 9</vt:lpstr>
      <vt:lpstr> Порты Тамани – морские ворота.</vt:lpstr>
      <vt:lpstr>Слайд 11</vt:lpstr>
      <vt:lpstr>Слайд 12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Valued Acer Customer</cp:lastModifiedBy>
  <cp:revision>60</cp:revision>
  <dcterms:created xsi:type="dcterms:W3CDTF">2008-07-01T07:20:39Z</dcterms:created>
  <dcterms:modified xsi:type="dcterms:W3CDTF">2010-01-26T13:33:30Z</dcterms:modified>
</cp:coreProperties>
</file>