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1" r:id="rId2"/>
    <p:sldId id="256" r:id="rId3"/>
    <p:sldId id="286" r:id="rId4"/>
    <p:sldId id="260" r:id="rId5"/>
    <p:sldId id="290" r:id="rId6"/>
    <p:sldId id="258" r:id="rId7"/>
    <p:sldId id="259" r:id="rId8"/>
    <p:sldId id="261" r:id="rId9"/>
    <p:sldId id="266" r:id="rId10"/>
    <p:sldId id="267" r:id="rId11"/>
    <p:sldId id="271" r:id="rId12"/>
    <p:sldId id="297" r:id="rId13"/>
    <p:sldId id="298" r:id="rId14"/>
    <p:sldId id="299" r:id="rId15"/>
    <p:sldId id="300" r:id="rId16"/>
    <p:sldId id="269" r:id="rId17"/>
    <p:sldId id="262" r:id="rId18"/>
    <p:sldId id="263" r:id="rId19"/>
    <p:sldId id="264" r:id="rId20"/>
    <p:sldId id="265" r:id="rId21"/>
    <p:sldId id="272" r:id="rId22"/>
    <p:sldId id="273" r:id="rId23"/>
    <p:sldId id="275" r:id="rId24"/>
    <p:sldId id="288" r:id="rId25"/>
    <p:sldId id="302" r:id="rId26"/>
    <p:sldId id="276" r:id="rId27"/>
    <p:sldId id="303" r:id="rId28"/>
    <p:sldId id="278" r:id="rId29"/>
    <p:sldId id="277" r:id="rId30"/>
    <p:sldId id="279" r:id="rId31"/>
    <p:sldId id="280" r:id="rId32"/>
    <p:sldId id="281" r:id="rId33"/>
    <p:sldId id="291" r:id="rId34"/>
    <p:sldId id="292" r:id="rId35"/>
    <p:sldId id="294" r:id="rId36"/>
    <p:sldId id="293" r:id="rId37"/>
    <p:sldId id="295" r:id="rId38"/>
    <p:sldId id="296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28" autoAdjust="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0ADA5A-5647-4206-B736-E7CA00F1FFD9}" type="datetimeFigureOut">
              <a:rPr lang="ru-RU" smtClean="0"/>
              <a:pPr/>
              <a:t>31.05.2010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B22515-230B-49ED-9082-D38C9D078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&amp;S\1\Мои документы\b2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Жанна не стирать\img2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08" y="0"/>
            <a:ext cx="4500593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6150114"/>
            <a:ext cx="3892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Письмо матери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0"/>
            <a:ext cx="2224110" cy="214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Жанна не стирать\img2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929222" cy="43493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5715016"/>
            <a:ext cx="4584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Сыны полков…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5" name="Picture 3" descr="C:\Documents and Settings\User 2\Рабочий стол\img2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714356"/>
            <a:ext cx="3580909" cy="51092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 Викторовна\Рабочий стол\Victory_Medels_and_Orders\xakep.lv_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949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50000">
              <a:srgbClr val="FF66C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224110" cy="2143148"/>
          </a:xfrm>
          <a:prstGeom prst="rect">
            <a:avLst/>
          </a:prstGeom>
          <a:noFill/>
        </p:spPr>
      </p:pic>
      <p:pic>
        <p:nvPicPr>
          <p:cNvPr id="6" name="Picture 4" descr="C:\Documents and Settings\Наталья Викторовна\Мои документы\Мои рисунки\1196923914_woman_o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92312">
            <a:off x="6132249" y="425156"/>
            <a:ext cx="2529405" cy="375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Наталья Викторовна\Мои документы\Мои рисунки\woman_o_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359060">
            <a:off x="137383" y="3815236"/>
            <a:ext cx="3157539" cy="256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Наталья Викторовна\Мои документы\Мои рисунки\gun_0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934101">
            <a:off x="5333255" y="3807014"/>
            <a:ext cx="3684192" cy="244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Наталья Викторовна\Мои документы\Мои рисунки\1196923914_woman_o_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367392">
            <a:off x="433744" y="784927"/>
            <a:ext cx="2141991" cy="286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Наталья Викторовна\Мои документы\Мои рисунки\sanitark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57422" y="285728"/>
            <a:ext cx="3929090" cy="60111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5239714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50000">
              <a:srgbClr val="FF66C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 Викторовна\Мои документы\Мои рисунки\gun_0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42852"/>
            <a:ext cx="4114810" cy="2571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Наталья Викторовна\Мои документы\Мои рисунки\gun_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1928802"/>
            <a:ext cx="5500726" cy="385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Наталья Викторовна\Мои документы\Мои рисунки\1196923914_woman_o_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857496"/>
            <a:ext cx="2500329" cy="371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2224110" cy="2143148"/>
          </a:xfrm>
          <a:prstGeom prst="rect">
            <a:avLst/>
          </a:prstGeom>
          <a:noFill/>
        </p:spPr>
      </p:pic>
      <p:pic>
        <p:nvPicPr>
          <p:cNvPr id="6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0" y="5239714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50000">
              <a:srgbClr val="FF66C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 Викторовна\Мои документы\Мои рисунки\meklin_01_2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428604"/>
            <a:ext cx="3571900" cy="5772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5239714"/>
            <a:ext cx="3143240" cy="1618286"/>
          </a:xfrm>
          <a:prstGeom prst="rect">
            <a:avLst/>
          </a:prstGeom>
          <a:noFill/>
        </p:spPr>
      </p:pic>
      <p:pic>
        <p:nvPicPr>
          <p:cNvPr id="3077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01725" cy="1928858"/>
          </a:xfrm>
          <a:prstGeom prst="rect">
            <a:avLst/>
          </a:prstGeom>
          <a:noFill/>
        </p:spPr>
      </p:pic>
      <p:pic>
        <p:nvPicPr>
          <p:cNvPr id="1026" name="Picture 2" descr="C:\Documents and Settings\Наталья Викторовна\Рабочий стол\Victory_Medels_and_Orders\xakep.lv_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346871"/>
            <a:ext cx="1643074" cy="25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Наталья Викторовна\Рабочий стол\Victory_Medels_and_Orders\xakep.lv_7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1785926"/>
            <a:ext cx="1643074" cy="179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Наталья Викторовна\Рабочий стол\Victory_Medels_and_Orders\xakep.lv_7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71670" y="3357562"/>
            <a:ext cx="1798355" cy="186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Наталья Викторовна\Рабочий стол\Victory_Medels_and_Orders\xakep.lv_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348" y="4214818"/>
            <a:ext cx="1428760" cy="243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&amp;S\1\Мои документы\img2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3637363" cy="49292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5" name="Picture 3" descr="C:\D&amp;S\1\Мои документы\img2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571480"/>
            <a:ext cx="4500595" cy="48276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071538" y="5643578"/>
            <a:ext cx="75724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Они сражались за Родину !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000240"/>
            <a:ext cx="3783012" cy="3249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" name="Picture 8" descr="Рисунок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2143116"/>
            <a:ext cx="2538413" cy="2881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857224" y="142852"/>
            <a:ext cx="66363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Юные патриоты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Герои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Советского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500702"/>
            <a:ext cx="4333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Марат </a:t>
            </a:r>
            <a:r>
              <a:rPr lang="ru-RU" sz="54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Казей</a:t>
            </a:r>
            <a:endParaRPr lang="ru-RU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G:\Фото о войне\apicturepicture6547_3771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57166"/>
            <a:ext cx="754050" cy="143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исунок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071678"/>
            <a:ext cx="292967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9" descr="Рисунок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143116"/>
            <a:ext cx="3457575" cy="3322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809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2042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Юные патриоты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Герои Советского Союза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715016"/>
            <a:ext cx="5469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Валентин Котик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2" descr="G:\Фото о войне\apicturepicture6547_3771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754050" cy="143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Рисунок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00100" y="1928802"/>
            <a:ext cx="2786082" cy="3568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12" descr="Рисунок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14942" y="2000240"/>
            <a:ext cx="270884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3108" y="5643578"/>
            <a:ext cx="553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Леонид Голиков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0"/>
            <a:ext cx="7475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Юные патриоты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Герои Советского Союза</a:t>
            </a:r>
          </a:p>
        </p:txBody>
      </p:sp>
      <p:pic>
        <p:nvPicPr>
          <p:cNvPr id="7" name="Picture 2" descr="G:\Фото о войне\apicturepicture6547_3771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85728"/>
            <a:ext cx="754050" cy="143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 2\Рабочий стол\Жанна не стирать\img2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857232"/>
            <a:ext cx="4307804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Дети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143116"/>
            <a:ext cx="5286412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военн0й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786190"/>
            <a:ext cx="4786346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поры…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Рисунок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2214554"/>
            <a:ext cx="2465388" cy="3033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0" descr="Рисунок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2276475"/>
            <a:ext cx="3711575" cy="29606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285728"/>
            <a:ext cx="72042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Юные патриоты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Герои Советского Союза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572140"/>
            <a:ext cx="5126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Зина Портнова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2" descr="G:\Фото о войне\apicturepicture6547_3771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85728"/>
            <a:ext cx="754050" cy="143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Жанна не стирать\img2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857232"/>
            <a:ext cx="431482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85918" y="5143512"/>
            <a:ext cx="5902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Все для фронта 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D&amp;S\1\Мои документы\7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428736"/>
            <a:ext cx="42862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01725" cy="192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5643578"/>
            <a:ext cx="6092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для победы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D&amp;S\1\Мои документы\img2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7"/>
            <a:ext cx="4000528" cy="5114665"/>
          </a:xfrm>
          <a:prstGeom prst="rect">
            <a:avLst/>
          </a:prstGeom>
          <a:noFill/>
        </p:spPr>
      </p:pic>
      <p:pic>
        <p:nvPicPr>
          <p:cNvPr id="8195" name="Picture 3" descr="C:\D&amp;S\1\Мои документы\img2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14290"/>
            <a:ext cx="4136966" cy="510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C:\D&amp;S\1\Мои документы\img2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000528" cy="5114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01725" cy="192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Жанна не стирать\img2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428604"/>
            <a:ext cx="3784897" cy="4956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572140"/>
            <a:ext cx="4750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Мама, где ты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8" name="Picture 2" descr="C:\D&amp;S\1\Мои документы\0_3e5d_c38ecae1_XL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00042"/>
            <a:ext cx="4357718" cy="47863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Фото о войне\user2832_pic208_121024746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746614"/>
            <a:ext cx="4000528" cy="47343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2292" name="Picture 4" descr="G:\Фото о войне\1169731902_blockade_frame01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85926"/>
            <a:ext cx="4239691" cy="4714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428604"/>
            <a:ext cx="6960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Блокада Ленинграда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Фото к 9 Мая\0_25a60_97e6bd9d_XL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3286124"/>
            <a:ext cx="5338574" cy="33099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G:\Фото к 9 Мая\1233038200125_na_den0[1]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81668"/>
            <a:ext cx="4429156" cy="2942225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Рисунок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1643050"/>
            <a:ext cx="3071834" cy="4417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16" descr="Рисунок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86314" y="1714488"/>
            <a:ext cx="4000500" cy="193992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4" name="Picture 18" descr="Рисунок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14876" y="4143380"/>
            <a:ext cx="4000500" cy="1625616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928794" y="500042"/>
            <a:ext cx="4947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Таня Савичева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928802"/>
            <a:ext cx="6858048" cy="513014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86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детям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714356"/>
            <a:ext cx="7183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блокадного Ленинграда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Рисунок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57356" y="3143248"/>
            <a:ext cx="5500726" cy="35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7262020" cy="258532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миллионов детей</a:t>
            </a:r>
            <a:endParaRPr lang="ru-RU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погибло на Земле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во время войны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 9 Мая\5468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38100">
            <a:solidFill>
              <a:schemeClr val="tx1">
                <a:lumMod val="9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3108" y="571480"/>
            <a:ext cx="5125570" cy="7663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 миллионов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rPr>
              <a:t>человек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rPr>
              <a:t>погибло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 pitchFamily="18" charset="0"/>
              </a:rPr>
              <a:t>в нашей стране</a:t>
            </a:r>
          </a:p>
          <a:p>
            <a:pPr algn="ctr"/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290"/>
            <a:ext cx="3895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 год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785926"/>
            <a:ext cx="38042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 июня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3143248"/>
            <a:ext cx="40190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началась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429132"/>
            <a:ext cx="5379999" cy="156966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ойна…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 9 Мая\pobeda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9" y="95250"/>
            <a:ext cx="5357850" cy="6667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6088559"/>
            <a:ext cx="5209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Флаг </a:t>
            </a:r>
            <a:r>
              <a:rPr lang="ru-RU" sz="4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 Рей</a:t>
            </a:r>
            <a:r>
              <a:rPr lang="ru-RU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sz="4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стагом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0"/>
            <a:ext cx="2001725" cy="192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Жанна не стирать\img2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"/>
            <a:ext cx="7072362" cy="6857999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6088559"/>
            <a:ext cx="24449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Победа !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0"/>
            <a:ext cx="2001725" cy="192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0"/>
            <a:ext cx="7787512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C:\Documents and Settings\Наталья Викторовна\Мои документы\Мои рисунки\3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0"/>
            <a:ext cx="2001725" cy="1928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Фото о войне\Фото 9 Мая\507_121027787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7559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Песня  «День Победы»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778674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1063492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Победы, как он был от нас далек.</a:t>
            </a:r>
          </a:p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в костре потухшем таял уголек.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Были версты, обгорелые, в пыли, -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день мы приближали как  могли. 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Фото о войне\Фото 9 Мая\507_121027787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821537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Припев:</a:t>
            </a:r>
          </a:p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 День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обеды порохом пропах,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праздник с сединою на висках.</a:t>
            </a:r>
          </a:p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радость со слезами на глазах.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Фото о войне\Фото 9 Мая\507_121027787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857232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Дни и ночи у мартеновских печей,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смыкала наша Родина очей.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Дни и ночи битву трудную вели -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день мы приближали как могли.</a:t>
            </a:r>
          </a:p>
          <a:p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:\Фото о войне\Фото 9 Мая\507_121027787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77152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Припев: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 День Победы порохом пропах,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праздник с сединою на висках.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радость со слезами на глазах.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Фото о войне\Фото 9 Мая\507_121027787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Здравствуй, мама, возвратились мы не все,</a:t>
            </a:r>
          </a:p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Босиком бы пробежаться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росе!</a:t>
            </a:r>
          </a:p>
          <a:p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Пол-Европы, прошагали, пол-Земли,-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день мы приближали как могли.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Фото о войне\Фото 9 Мая\507_1210277873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286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Припев: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Этот  День Победы порохом пропах,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праздник с сединою на висках.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радость со слезами на глазах.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 о войне\0_1db56_e1160871_XL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9158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Никто не забыт,</a:t>
            </a:r>
            <a:endParaRPr lang="ru-RU" sz="7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2908" y="3000372"/>
            <a:ext cx="94500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Ничто не забыто</a:t>
            </a:r>
            <a:endParaRPr lang="ru-RU" sz="7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&amp;S\1\Мои документы\img2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428604"/>
            <a:ext cx="3714776" cy="48577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643578"/>
            <a:ext cx="26308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Война …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G:\Жанна не стирать\img2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500042"/>
            <a:ext cx="3643338" cy="47863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Фото о войне\ada.sized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7620000" cy="49530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5643578"/>
            <a:ext cx="8039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Ах, война, что ты сделала…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User 2\Рабочий стол\Жанна не стирать\img2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35694"/>
            <a:ext cx="5715040" cy="68223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 2\Рабочий стол\Жанна не стирать\img2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642918"/>
            <a:ext cx="4071966" cy="52864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6088559"/>
            <a:ext cx="30043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войну…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C:\D&amp;S\1\Мои документы\img2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642918"/>
            <a:ext cx="4286280" cy="52864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5239714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&amp;S\1\Мои документы\img2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572560" cy="6286544"/>
          </a:xfrm>
          <a:prstGeom prst="rect">
            <a:avLst/>
          </a:prstGeom>
          <a:noFill/>
          <a:ln w="19050">
            <a:solidFill>
              <a:schemeClr val="tx1">
                <a:lumMod val="9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714876" y="5857892"/>
            <a:ext cx="4195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Прощай, мама…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0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&amp;S\1\Мои документы\img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49862">
            <a:off x="4902459" y="389084"/>
            <a:ext cx="4000528" cy="5357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929330"/>
            <a:ext cx="40943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Юные бойцы…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D&amp;S\1\Мои документы\img2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18055">
            <a:off x="212981" y="363299"/>
            <a:ext cx="385765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Наталья Викторовна\Мои документы\Мои рисунки\лента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000636"/>
            <a:ext cx="3143240" cy="16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1253</TotalTime>
  <Words>308</Words>
  <Application>Microsoft Office PowerPoint</Application>
  <PresentationFormat>Экран (4:3)</PresentationFormat>
  <Paragraphs>86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Детский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Сергей</cp:lastModifiedBy>
  <cp:revision>145</cp:revision>
  <dcterms:created xsi:type="dcterms:W3CDTF">2009-04-29T04:20:16Z</dcterms:created>
  <dcterms:modified xsi:type="dcterms:W3CDTF">2010-05-31T13:55:27Z</dcterms:modified>
</cp:coreProperties>
</file>