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77" r:id="rId10"/>
    <p:sldId id="278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9" r:id="rId25"/>
    <p:sldId id="283" r:id="rId26"/>
    <p:sldId id="280" r:id="rId27"/>
    <p:sldId id="281" r:id="rId28"/>
    <p:sldId id="282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82EDC-2BB3-45E2-A4B2-691C42748FBF}" type="datetimeFigureOut">
              <a:rPr lang="ru-RU" smtClean="0"/>
              <a:t>18.12.2009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F63CB-E8D9-4DAF-A5D5-AFF6419C88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63CB-E8D9-4DAF-A5D5-AFF6419C885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63CB-E8D9-4DAF-A5D5-AFF6419C885A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63CB-E8D9-4DAF-A5D5-AFF6419C885A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63CB-E8D9-4DAF-A5D5-AFF6419C885A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63CB-E8D9-4DAF-A5D5-AFF6419C885A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63CB-E8D9-4DAF-A5D5-AFF6419C885A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63CB-E8D9-4DAF-A5D5-AFF6419C885A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63CB-E8D9-4DAF-A5D5-AFF6419C885A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63CB-E8D9-4DAF-A5D5-AFF6419C885A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63CB-E8D9-4DAF-A5D5-AFF6419C885A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63CB-E8D9-4DAF-A5D5-AFF6419C885A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63CB-E8D9-4DAF-A5D5-AFF6419C885A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63CB-E8D9-4DAF-A5D5-AFF6419C885A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63CB-E8D9-4DAF-A5D5-AFF6419C885A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63CB-E8D9-4DAF-A5D5-AFF6419C885A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63CB-E8D9-4DAF-A5D5-AFF6419C885A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63CB-E8D9-4DAF-A5D5-AFF6419C885A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63CB-E8D9-4DAF-A5D5-AFF6419C885A}" type="slidenum">
              <a:rPr lang="ru-RU" smtClean="0"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63CB-E8D9-4DAF-A5D5-AFF6419C885A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63CB-E8D9-4DAF-A5D5-AFF6419C885A}" type="slidenum">
              <a:rPr lang="ru-RU" smtClean="0"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63CB-E8D9-4DAF-A5D5-AFF6419C885A}" type="slidenum">
              <a:rPr lang="ru-RU" smtClean="0"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63CB-E8D9-4DAF-A5D5-AFF6419C885A}" type="slidenum">
              <a:rPr lang="ru-RU" smtClean="0"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63CB-E8D9-4DAF-A5D5-AFF6419C885A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63CB-E8D9-4DAF-A5D5-AFF6419C885A}" type="slidenum">
              <a:rPr lang="ru-RU" smtClean="0"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63CB-E8D9-4DAF-A5D5-AFF6419C885A}" type="slidenum">
              <a:rPr lang="ru-RU" smtClean="0"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63CB-E8D9-4DAF-A5D5-AFF6419C885A}" type="slidenum">
              <a:rPr lang="ru-RU" smtClean="0"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63CB-E8D9-4DAF-A5D5-AFF6419C885A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63CB-E8D9-4DAF-A5D5-AFF6419C885A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63CB-E8D9-4DAF-A5D5-AFF6419C885A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63CB-E8D9-4DAF-A5D5-AFF6419C885A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63CB-E8D9-4DAF-A5D5-AFF6419C885A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63CB-E8D9-4DAF-A5D5-AFF6419C885A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7965-A053-4DA0-B2C4-1DD8B88B11A8}" type="datetimeFigureOut">
              <a:rPr lang="ru-RU" smtClean="0"/>
              <a:t>18.12.2009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0A74-0A63-4A04-B4FC-85E5D0D72CF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7965-A053-4DA0-B2C4-1DD8B88B11A8}" type="datetimeFigureOut">
              <a:rPr lang="ru-RU" smtClean="0"/>
              <a:t>18.12.2009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0A74-0A63-4A04-B4FC-85E5D0D72C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7965-A053-4DA0-B2C4-1DD8B88B11A8}" type="datetimeFigureOut">
              <a:rPr lang="ru-RU" smtClean="0"/>
              <a:t>18.12.2009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0A74-0A63-4A04-B4FC-85E5D0D72C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7965-A053-4DA0-B2C4-1DD8B88B11A8}" type="datetimeFigureOut">
              <a:rPr lang="ru-RU" smtClean="0"/>
              <a:t>18.12.2009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0A74-0A63-4A04-B4FC-85E5D0D72C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7965-A053-4DA0-B2C4-1DD8B88B11A8}" type="datetimeFigureOut">
              <a:rPr lang="ru-RU" smtClean="0"/>
              <a:t>18.12.2009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0A74-0A63-4A04-B4FC-85E5D0D72CF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7965-A053-4DA0-B2C4-1DD8B88B11A8}" type="datetimeFigureOut">
              <a:rPr lang="ru-RU" smtClean="0"/>
              <a:t>18.12.2009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0A74-0A63-4A04-B4FC-85E5D0D72C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7965-A053-4DA0-B2C4-1DD8B88B11A8}" type="datetimeFigureOut">
              <a:rPr lang="ru-RU" smtClean="0"/>
              <a:t>18.12.2009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0A74-0A63-4A04-B4FC-85E5D0D72C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7965-A053-4DA0-B2C4-1DD8B88B11A8}" type="datetimeFigureOut">
              <a:rPr lang="ru-RU" smtClean="0"/>
              <a:t>18.12.2009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6A0A74-0A63-4A04-B4FC-85E5D0D72CF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7965-A053-4DA0-B2C4-1DD8B88B11A8}" type="datetimeFigureOut">
              <a:rPr lang="ru-RU" smtClean="0"/>
              <a:t>18.12.2009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0A74-0A63-4A04-B4FC-85E5D0D72C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7965-A053-4DA0-B2C4-1DD8B88B11A8}" type="datetimeFigureOut">
              <a:rPr lang="ru-RU" smtClean="0"/>
              <a:t>18.12.2009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06A0A74-0A63-4A04-B4FC-85E5D0D72C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5527965-A053-4DA0-B2C4-1DD8B88B11A8}" type="datetimeFigureOut">
              <a:rPr lang="ru-RU" smtClean="0"/>
              <a:t>18.12.2009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0A74-0A63-4A04-B4FC-85E5D0D72C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5527965-A053-4DA0-B2C4-1DD8B88B11A8}" type="datetimeFigureOut">
              <a:rPr lang="ru-RU" smtClean="0"/>
              <a:t>18.12.2009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06A0A74-0A63-4A04-B4FC-85E5D0D72CF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DotumChe" pitchFamily="49" charset="-127"/>
                <a:ea typeface="DotumChe" pitchFamily="49" charset="-127"/>
              </a:rPr>
              <a:t>Живопись Серебряного века</a:t>
            </a:r>
            <a:endParaRPr lang="ru-RU" dirty="0"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Roerich-32083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0127" y="809012"/>
            <a:ext cx="7456649" cy="54060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no16_30.bmp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63084" y="857232"/>
            <a:ext cx="6795064" cy="50720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fr0119_01_big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26202" y="852486"/>
            <a:ext cx="7603450" cy="50054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no16_25.bmp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57356" y="642918"/>
            <a:ext cx="5616124" cy="52149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no16_01.bmp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72066" y="566734"/>
            <a:ext cx="3346236" cy="52911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no16_23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571480"/>
            <a:ext cx="3414727" cy="52691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erov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73745" y="723837"/>
            <a:ext cx="4241131" cy="54912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141px-Portrait_of_Maria_Lvov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848618"/>
            <a:ext cx="3314684" cy="51718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80px-Walentin_Alexandrowitsch_Serow_Girl_with_Peaches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928794" y="500042"/>
            <a:ext cx="5137073" cy="58265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8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822522" y="642918"/>
            <a:ext cx="3535692" cy="53897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no16_2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947" y="635663"/>
            <a:ext cx="2811359" cy="53651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fr0119_02_big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95315" y="785794"/>
            <a:ext cx="5319891" cy="51482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emon.bmp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85786" y="1214422"/>
            <a:ext cx="7445778" cy="4214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b="1" dirty="0" smtClean="0">
                <a:latin typeface="DotumChe" pitchFamily="49" charset="-127"/>
                <a:ea typeface="DotumChe" pitchFamily="49" charset="-127"/>
              </a:rPr>
              <a:t>Направления</a:t>
            </a:r>
            <a:endParaRPr lang="ru-RU" sz="4000" b="1" dirty="0"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Абстракционизм</a:t>
            </a:r>
          </a:p>
          <a:p>
            <a:r>
              <a:rPr lang="ru-RU" dirty="0" smtClean="0"/>
              <a:t>Авангардизм</a:t>
            </a:r>
          </a:p>
          <a:p>
            <a:r>
              <a:rPr lang="ru-RU" dirty="0" smtClean="0"/>
              <a:t>Кубизм</a:t>
            </a:r>
          </a:p>
          <a:p>
            <a:r>
              <a:rPr lang="ru-RU" dirty="0" err="1" smtClean="0"/>
              <a:t>Кубофутуризм</a:t>
            </a:r>
            <a:endParaRPr lang="ru-RU" dirty="0" smtClean="0"/>
          </a:p>
          <a:p>
            <a:r>
              <a:rPr lang="ru-RU" dirty="0" smtClean="0"/>
              <a:t>Модерн</a:t>
            </a:r>
          </a:p>
          <a:p>
            <a:r>
              <a:rPr lang="ru-RU" dirty="0" smtClean="0"/>
              <a:t>Символизм</a:t>
            </a:r>
          </a:p>
          <a:p>
            <a:r>
              <a:rPr lang="ru-RU" dirty="0" smtClean="0"/>
              <a:t>Супрематизм</a:t>
            </a:r>
            <a:endParaRPr lang="ru-RU" dirty="0"/>
          </a:p>
        </p:txBody>
      </p:sp>
      <p:pic>
        <p:nvPicPr>
          <p:cNvPr id="4" name="Рисунок 3" descr="img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357166"/>
            <a:ext cx="2158261" cy="6043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mchagall6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57356" y="500042"/>
            <a:ext cx="4929222" cy="5918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82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928794" y="784033"/>
            <a:ext cx="5055417" cy="53596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mchagall26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57290" y="642917"/>
            <a:ext cx="6690568" cy="5361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tarvilno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57290" y="709977"/>
            <a:ext cx="6604078" cy="52193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malevich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28728" y="285728"/>
            <a:ext cx="6066120" cy="6009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malevich1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28728" y="285058"/>
            <a:ext cx="6058257" cy="6001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kmalevich55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41060" y="554335"/>
            <a:ext cx="5917022" cy="55893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kmalevich87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0034" y="1000108"/>
            <a:ext cx="3943673" cy="48572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mal_05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346" y="1000108"/>
            <a:ext cx="3765620" cy="48577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kandinsky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08421" y="428604"/>
            <a:ext cx="5192471" cy="60494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kandinsky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0034" y="714356"/>
            <a:ext cx="8215338" cy="50447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7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DotumChe" pitchFamily="49" charset="-127"/>
                <a:ea typeface="DotumChe" pitchFamily="49" charset="-127"/>
              </a:rPr>
              <a:t>Объединения</a:t>
            </a:r>
            <a:endParaRPr lang="ru-RU" sz="4000" b="1" dirty="0"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«Абрамцевский художественный кружок»</a:t>
            </a:r>
          </a:p>
          <a:p>
            <a:endParaRPr lang="ru-RU" sz="2400" dirty="0" smtClean="0"/>
          </a:p>
          <a:p>
            <a:r>
              <a:rPr lang="ru-RU" sz="2400" dirty="0" smtClean="0"/>
              <a:t>«Бубновый валет»</a:t>
            </a:r>
          </a:p>
          <a:p>
            <a:endParaRPr lang="ru-RU" sz="2400" dirty="0" smtClean="0"/>
          </a:p>
          <a:p>
            <a:r>
              <a:rPr lang="ru-RU" sz="2400" dirty="0" smtClean="0"/>
              <a:t>«Мир искусства»</a:t>
            </a:r>
          </a:p>
          <a:p>
            <a:endParaRPr lang="ru-RU" sz="2400" dirty="0" smtClean="0"/>
          </a:p>
          <a:p>
            <a:r>
              <a:rPr lang="ru-RU" sz="2400" dirty="0" smtClean="0"/>
              <a:t>«36 художников»</a:t>
            </a:r>
            <a:endParaRPr lang="ru-RU" sz="2400" dirty="0"/>
          </a:p>
        </p:txBody>
      </p:sp>
      <p:pic>
        <p:nvPicPr>
          <p:cNvPr id="4" name="Рисунок 3" descr="no16_18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428868"/>
            <a:ext cx="2571768" cy="39100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ic0054_1024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94980" y="698505"/>
            <a:ext cx="6906044" cy="53737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7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vityaz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35408" y="1318412"/>
            <a:ext cx="7694244" cy="42537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7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no16_30.bmp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81977" y="428604"/>
            <a:ext cx="3941358" cy="57507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7000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DotumChe" pitchFamily="49" charset="-127"/>
                <a:ea typeface="DotumChe" pitchFamily="49" charset="-127"/>
              </a:rPr>
              <a:t>Художники</a:t>
            </a:r>
            <a:endParaRPr lang="ru-RU" sz="4000" dirty="0"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ru-RU" dirty="0" smtClean="0"/>
              <a:t>А. Бенуа</a:t>
            </a:r>
          </a:p>
          <a:p>
            <a:r>
              <a:rPr lang="ru-RU" dirty="0" smtClean="0"/>
              <a:t>Л. </a:t>
            </a:r>
            <a:r>
              <a:rPr lang="ru-RU" dirty="0" err="1" smtClean="0"/>
              <a:t>Бакст</a:t>
            </a:r>
            <a:endParaRPr lang="ru-RU" dirty="0" smtClean="0"/>
          </a:p>
          <a:p>
            <a:r>
              <a:rPr lang="ru-RU" dirty="0" smtClean="0"/>
              <a:t>Е. Лансере</a:t>
            </a:r>
          </a:p>
          <a:p>
            <a:r>
              <a:rPr lang="ru-RU" dirty="0" smtClean="0"/>
              <a:t>М. Врубель</a:t>
            </a:r>
          </a:p>
          <a:p>
            <a:r>
              <a:rPr lang="ru-RU" dirty="0" smtClean="0"/>
              <a:t>В. Серов</a:t>
            </a:r>
          </a:p>
          <a:p>
            <a:r>
              <a:rPr lang="ru-RU" dirty="0" smtClean="0"/>
              <a:t>Н. Левитан</a:t>
            </a:r>
          </a:p>
          <a:p>
            <a:r>
              <a:rPr lang="ru-RU" dirty="0" smtClean="0"/>
              <a:t>Н. Рерих</a:t>
            </a:r>
          </a:p>
          <a:p>
            <a:r>
              <a:rPr lang="ru-RU" dirty="0" smtClean="0"/>
              <a:t>М. </a:t>
            </a:r>
            <a:r>
              <a:rPr lang="ru-RU" dirty="0" err="1" smtClean="0"/>
              <a:t>Добужинский</a:t>
            </a:r>
            <a:endParaRPr lang="ru-RU" dirty="0" smtClean="0"/>
          </a:p>
          <a:p>
            <a:r>
              <a:rPr lang="ru-RU" dirty="0" smtClean="0"/>
              <a:t>К. Малевич</a:t>
            </a:r>
          </a:p>
          <a:p>
            <a:r>
              <a:rPr lang="ru-RU" dirty="0" smtClean="0"/>
              <a:t>В. Кандинский</a:t>
            </a:r>
          </a:p>
          <a:p>
            <a:r>
              <a:rPr lang="ru-RU" dirty="0" smtClean="0"/>
              <a:t>М. Шагал</a:t>
            </a:r>
          </a:p>
          <a:p>
            <a:r>
              <a:rPr lang="ru-RU" dirty="0" smtClean="0"/>
              <a:t>В. Васнецов</a:t>
            </a:r>
          </a:p>
          <a:p>
            <a:r>
              <a:rPr lang="ru-RU" dirty="0" smtClean="0"/>
              <a:t>К. Петров-Водкин</a:t>
            </a:r>
          </a:p>
          <a:p>
            <a:r>
              <a:rPr lang="ru-RU" dirty="0" smtClean="0"/>
              <a:t>К. Сомов</a:t>
            </a:r>
          </a:p>
          <a:p>
            <a:r>
              <a:rPr lang="ru-RU" dirty="0" smtClean="0"/>
              <a:t>М. Нестеров</a:t>
            </a:r>
          </a:p>
          <a:p>
            <a:r>
              <a:rPr lang="ru-RU" dirty="0" smtClean="0"/>
              <a:t>Б. Кустодиев</a:t>
            </a:r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85786" y="1071546"/>
            <a:ext cx="7485775" cy="50006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14414" y="852486"/>
            <a:ext cx="6742138" cy="52197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ic0129_800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25789" y="785794"/>
            <a:ext cx="7018111" cy="52197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kmalevich168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66149" y="800082"/>
            <a:ext cx="6106247" cy="5129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рерих1.bmp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57290" y="928671"/>
            <a:ext cx="6664780" cy="49013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94</TotalTime>
  <Words>110</Words>
  <Application>Microsoft Office PowerPoint</Application>
  <PresentationFormat>Экран (4:3)</PresentationFormat>
  <Paragraphs>66</Paragraphs>
  <Slides>32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Техническая</vt:lpstr>
      <vt:lpstr>Живопись Серебряного века</vt:lpstr>
      <vt:lpstr>Направления</vt:lpstr>
      <vt:lpstr>Объединения</vt:lpstr>
      <vt:lpstr>Художники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Живопись Серебряного века</dc:title>
  <dc:creator>Пользователь Windows</dc:creator>
  <cp:lastModifiedBy>Пользователь Windows</cp:lastModifiedBy>
  <cp:revision>10</cp:revision>
  <dcterms:created xsi:type="dcterms:W3CDTF">2009-12-18T08:03:45Z</dcterms:created>
  <dcterms:modified xsi:type="dcterms:W3CDTF">2009-12-18T09:38:45Z</dcterms:modified>
</cp:coreProperties>
</file>