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4024" r:id="rId2"/>
  </p:sldMasterIdLst>
  <p:sldIdLst>
    <p:sldId id="258" r:id="rId3"/>
    <p:sldId id="345" r:id="rId4"/>
    <p:sldId id="262" r:id="rId5"/>
    <p:sldId id="261" r:id="rId6"/>
    <p:sldId id="264" r:id="rId7"/>
    <p:sldId id="327" r:id="rId8"/>
    <p:sldId id="328" r:id="rId9"/>
    <p:sldId id="329" r:id="rId10"/>
    <p:sldId id="331" r:id="rId11"/>
    <p:sldId id="35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952833A-BF37-495E-9FDA-AB4539F6B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1BD72A1-F00B-40A0-B985-03D939DB3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DC72094-F8D2-4469-B420-FCB85E039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DD0C0B3-C4D2-4CA2-9E77-739CD865F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090FAAA-51D5-44B7-AF78-84149D091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A42DE09-2F14-462F-9C8C-88073C22D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38EF7B4-924F-40BD-85F2-C1586C3F9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B1F1AAE-0D8B-4DA7-8AE3-4E36758E2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46D53B5-52D6-452A-AED9-96DB14834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747CDF4-25D7-4DC3-84FD-85D73F84A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91FB342-CABE-4919-B735-A4E66B7B8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9FCF309-5DD3-44BD-9ACC-68679235E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99FDBB1-C2C0-4F1F-B0F3-F326F559C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69FB298-B66C-4B6B-8994-3C2788A96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40B4D5E-3835-40CE-9F3F-3452313DD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36B80CC-D87F-4BC3-90B9-E21D0FC75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6CED8070-A7A3-4270-96F4-82568C037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C8E01ED-B365-425F-88E3-ADD8916BD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8E719D4-4A13-407E-94A4-862362D00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72EE5DF-3785-4B1D-9019-3EAF5916F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3776258-76BE-4C93-B39E-7101D91F1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8325FE4-E3FF-4304-9988-81235FB72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8BE3A1-6BCB-4C84-A4F3-D50ED382D8C5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5F0084-3827-45D5-BA83-CDF4D2EB0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2" r:id="rId1"/>
    <p:sldLayoutId id="2147485833" r:id="rId2"/>
    <p:sldLayoutId id="2147485834" r:id="rId3"/>
    <p:sldLayoutId id="2147485835" r:id="rId4"/>
    <p:sldLayoutId id="2147485836" r:id="rId5"/>
    <p:sldLayoutId id="2147485837" r:id="rId6"/>
    <p:sldLayoutId id="2147485838" r:id="rId7"/>
    <p:sldLayoutId id="2147485839" r:id="rId8"/>
    <p:sldLayoutId id="2147485840" r:id="rId9"/>
    <p:sldLayoutId id="2147485841" r:id="rId10"/>
    <p:sldLayoutId id="214748584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9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17B6F8D7-9945-4A00-8AD3-AACE87748C1E}" type="datetimeFigureOut">
              <a:rPr lang="ru-RU"/>
              <a:pPr>
                <a:defRPr/>
              </a:pPr>
              <a:t>20.05.2010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9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9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BEF5772C-2FDD-46B4-94CE-83746F3A9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3" r:id="rId1"/>
    <p:sldLayoutId id="2147485844" r:id="rId2"/>
    <p:sldLayoutId id="2147485845" r:id="rId3"/>
    <p:sldLayoutId id="2147485846" r:id="rId4"/>
    <p:sldLayoutId id="2147485847" r:id="rId5"/>
    <p:sldLayoutId id="2147485848" r:id="rId6"/>
    <p:sldLayoutId id="2147485849" r:id="rId7"/>
    <p:sldLayoutId id="2147485850" r:id="rId8"/>
    <p:sldLayoutId id="2147485851" r:id="rId9"/>
    <p:sldLayoutId id="2147485852" r:id="rId10"/>
    <p:sldLayoutId id="214748585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Documents%20and%20Settings\Admin\&#1056;&#1072;&#1073;&#1086;&#1095;&#1080;&#1081;%20&#1089;&#1090;&#1086;&#1083;\&#1057;&#1045;&#1052;&#1068;&#1071;\&#1052;&#1072;&#1084;&#1072;,%20&#1087;&#1072;&#1087;&#1072;,%20&#1103;.mp3" TargetMode="Externa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Documents and Settings\Admin\ДОКУМЕНТЫ\Мои документы\Мои рисунки\надписи\79fa46d6293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25" y="2357438"/>
            <a:ext cx="274955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Documents and Settings\Admin\ДОКУМЕНТЫ\Мои документы\Мои рисунки\надписи\79fa46d6293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714625"/>
            <a:ext cx="2327275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D:\Documents and Settings\Admin\ДОКУМЕНТЫ\Мои документы\Мои рисунки\надписи\79fa46d6293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38" y="2143125"/>
            <a:ext cx="232727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D:\Documents and Settings\Admin\ДОКУМЕНТЫ\Мои документы\Мои рисунки\надписи\79fa46d6293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2000250"/>
            <a:ext cx="21145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:\Documents and Settings\Admin\ДОКУМЕНТЫ\Мои документы\Мои рисунки\надписи\79fa46d62937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75" y="2428875"/>
            <a:ext cx="296068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1428736"/>
            <a:ext cx="9144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Что такое</a:t>
            </a:r>
          </a:p>
        </p:txBody>
      </p:sp>
      <p:pic>
        <p:nvPicPr>
          <p:cNvPr id="13" name="Picture 3" descr="D:\Documents and Settings\Admin\ДОКУМЕНТЫ\Мои документы\Мои рисунки\надписи\79fa46d62937.png"/>
          <p:cNvPicPr>
            <a:picLocks noChangeAspect="1" noChangeArrowheads="1"/>
          </p:cNvPicPr>
          <p:nvPr/>
        </p:nvPicPr>
        <p:blipFill>
          <a:blip r:embed="rId7" cstate="email"/>
          <a:srcRect b="-17707"/>
          <a:stretch>
            <a:fillRect/>
          </a:stretch>
        </p:blipFill>
        <p:spPr bwMode="auto">
          <a:xfrm>
            <a:off x="7000875" y="1071563"/>
            <a:ext cx="261937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8" descr="сын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857625" y="4572000"/>
            <a:ext cx="9667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9" descr="мама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4375" y="4357688"/>
            <a:ext cx="1343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0" descr="папа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1500" y="571500"/>
            <a:ext cx="13462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 descr="дед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500813" y="357188"/>
            <a:ext cx="15684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 descr="дочь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643313" y="285750"/>
            <a:ext cx="12541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36" descr="баба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286500" y="4071938"/>
            <a:ext cx="1601788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643050"/>
            <a:ext cx="7543824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Что  такое семья?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Чем для вас является семья? </a:t>
            </a:r>
          </a:p>
        </p:txBody>
      </p:sp>
      <p:pic>
        <p:nvPicPr>
          <p:cNvPr id="34819" name="Picture 6" descr="C:\Documents and Settings\Admin\Рабочий стол\малыши и мамы\semyam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DECF1"/>
              </a:clrFrom>
              <a:clrTo>
                <a:srgbClr val="EDEC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42875"/>
            <a:ext cx="36909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 descr="C:\Documents and Settings\Admin\Рабочий стол\малыши и мамы\family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4071938"/>
            <a:ext cx="4303712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428736"/>
            <a:ext cx="7543824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Уточнить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что такое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Что объединяет …</a:t>
            </a:r>
            <a: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26627" name="Picture 6" descr="C:\Documents and Settings\Admin\Рабочий стол\малыши и мамы\semyam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DECF1"/>
              </a:clrFrom>
              <a:clrTo>
                <a:srgbClr val="EDEC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38" y="214313"/>
            <a:ext cx="3132137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C:\Documents and Settings\Admin\Рабочий стол\малыши и мамы\family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4071938"/>
            <a:ext cx="4303712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сы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00" y="4929188"/>
            <a:ext cx="71913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9" descr="мам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2857500"/>
            <a:ext cx="104775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6" descr="баб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0" y="785813"/>
            <a:ext cx="13462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пап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38" y="2928938"/>
            <a:ext cx="104933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3" descr="дочь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38" y="4786313"/>
            <a:ext cx="93345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0" descr="дед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29250" y="928688"/>
            <a:ext cx="13795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-1500230" y="500042"/>
            <a:ext cx="91440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домочадцы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5918" y="3286124"/>
            <a:ext cx="91440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поколение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285750" y="2500313"/>
            <a:ext cx="2786063" cy="235743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86375" y="500063"/>
            <a:ext cx="3214688" cy="278606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857750" y="4214813"/>
            <a:ext cx="2500313" cy="22860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714356"/>
            <a:ext cx="9144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Семья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285720" y="285728"/>
            <a:ext cx="2714644" cy="207170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2910" y="714356"/>
            <a:ext cx="20002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Живёт в одной квартире</a:t>
            </a:r>
          </a:p>
        </p:txBody>
      </p:sp>
      <p:sp>
        <p:nvSpPr>
          <p:cNvPr id="15" name="Овал 14"/>
          <p:cNvSpPr/>
          <p:nvPr/>
        </p:nvSpPr>
        <p:spPr>
          <a:xfrm>
            <a:off x="285720" y="3000372"/>
            <a:ext cx="2714644" cy="207170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0034" y="3286124"/>
            <a:ext cx="242889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Распределяет деньги на покупки и хозяйство</a:t>
            </a:r>
          </a:p>
        </p:txBody>
      </p:sp>
      <p:sp>
        <p:nvSpPr>
          <p:cNvPr id="17" name="Овал 16"/>
          <p:cNvSpPr/>
          <p:nvPr/>
        </p:nvSpPr>
        <p:spPr>
          <a:xfrm>
            <a:off x="6000760" y="285728"/>
            <a:ext cx="2714644" cy="207170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143636" y="3000372"/>
            <a:ext cx="2714644" cy="207170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500826" y="3071810"/>
            <a:ext cx="207170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Вместе отдыхает и проводит свободное время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57950" y="714356"/>
            <a:ext cx="20002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Занимается домашним хозяйством</a:t>
            </a:r>
          </a:p>
        </p:txBody>
      </p:sp>
      <p:sp>
        <p:nvSpPr>
          <p:cNvPr id="21" name="Овал 20"/>
          <p:cNvSpPr/>
          <p:nvPr/>
        </p:nvSpPr>
        <p:spPr>
          <a:xfrm>
            <a:off x="2000232" y="5072074"/>
            <a:ext cx="4929222" cy="142873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143108" y="5500702"/>
            <a:ext cx="507209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Любят и уважают друг друга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…</a:t>
            </a:r>
          </a:p>
        </p:txBody>
      </p:sp>
      <p:pic>
        <p:nvPicPr>
          <p:cNvPr id="28695" name="Picture 6" descr="семь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38" y="1714500"/>
            <a:ext cx="452913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сы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188" y="2428875"/>
            <a:ext cx="795337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мам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88" y="1357313"/>
            <a:ext cx="11049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пап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15250" y="3429000"/>
            <a:ext cx="110648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дед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3" y="4357688"/>
            <a:ext cx="12906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дочь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75" y="3357563"/>
            <a:ext cx="103187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6" descr="баба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750" y="357188"/>
            <a:ext cx="131762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-3714808" y="1500174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     Задам сейчас задачу я.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     Послушай, вот моя семья: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     Дедуля, бабушка и брат.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     У нас порядок в доме, лад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     И чистота, а почему?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     Две мамы есть у нас в дому,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     Два папы, два сыночка,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     Сестра, невестка, дочка,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 самый младший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– я.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     Какая же у нас семья?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714356"/>
            <a:ext cx="9144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Фоторепортаж</a:t>
            </a:r>
          </a:p>
          <a:p>
            <a:pPr algn="ctr">
              <a:defRPr/>
            </a:pPr>
            <a:endParaRPr lang="ru-RU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23" name="Picture 6" descr="семь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25" y="2428875"/>
            <a:ext cx="45291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714356"/>
            <a:ext cx="9144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Фотоальбом </a:t>
            </a:r>
          </a:p>
        </p:txBody>
      </p:sp>
      <p:pic>
        <p:nvPicPr>
          <p:cNvPr id="31747" name="Picture 6" descr="семь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25" y="2428875"/>
            <a:ext cx="45291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714356"/>
            <a:ext cx="9144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Генеологическое</a:t>
            </a:r>
            <a: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дерево</a:t>
            </a:r>
          </a:p>
          <a:p>
            <a:pPr algn="ctr">
              <a:defRPr/>
            </a:pPr>
            <a:endParaRPr lang="ru-RU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2771" name="Picture 6" descr="семь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25" y="2428875"/>
            <a:ext cx="45291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71736" y="5429264"/>
            <a:ext cx="374173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Генеология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6512" y="6143644"/>
            <a:ext cx="2406428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Владимир Даль </a:t>
            </a:r>
            <a:endParaRPr lang="ru-RU" sz="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Мама, папа, 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0"/>
            <a:ext cx="7215238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	                                           Пословицы и поговорки  </a:t>
            </a:r>
          </a:p>
          <a:p>
            <a:pPr algn="ctr" eaLnBrk="0" hangingPunct="0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 семье.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28596" y="1142984"/>
            <a:ext cx="2500330" cy="20002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990000"/>
                </a:solidFill>
                <a:latin typeface="Comic Sans MS" pitchFamily="66" charset="0"/>
                <a:cs typeface="Times New Roman" pitchFamily="18" charset="0"/>
              </a:rPr>
              <a:t>Семья крепка</a:t>
            </a:r>
            <a:endParaRPr lang="ru-RU" sz="240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72198" y="3143248"/>
            <a:ext cx="2643206" cy="207170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990000"/>
                </a:solidFill>
                <a:latin typeface="Comic Sans MS" pitchFamily="66" charset="0"/>
                <a:cs typeface="Times New Roman" pitchFamily="18" charset="0"/>
              </a:rPr>
              <a:t>Русский человек без родни не</a:t>
            </a:r>
            <a:endParaRPr lang="ru-RU" sz="240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357554" y="3714752"/>
            <a:ext cx="2714644" cy="185738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990000"/>
                </a:solidFill>
                <a:latin typeface="Comic Sans MS" pitchFamily="66" charset="0"/>
                <a:cs typeface="Times New Roman" pitchFamily="18" charset="0"/>
              </a:rPr>
              <a:t>Зачем клад, коли в семье</a:t>
            </a:r>
            <a:endParaRPr lang="ru-RU" sz="240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4282" y="3286124"/>
            <a:ext cx="3143272" cy="207170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Дитятко, что тесто: как замесил, так</a:t>
            </a:r>
          </a:p>
          <a:p>
            <a:pPr algn="ctr">
              <a:defRPr/>
            </a:pPr>
            <a:endParaRPr lang="ru-RU" sz="2400" b="1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428992" y="1785926"/>
            <a:ext cx="2286016" cy="17859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990000"/>
                </a:solidFill>
                <a:latin typeface="Comic Sans MS" pitchFamily="66" charset="0"/>
                <a:cs typeface="Times New Roman" pitchFamily="18" charset="0"/>
              </a:rPr>
              <a:t>В родной семье и каша</a:t>
            </a:r>
            <a:endParaRPr lang="ru-RU" sz="240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29322" y="1000108"/>
            <a:ext cx="2786082" cy="20002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990000"/>
                </a:solidFill>
                <a:latin typeface="Comic Sans MS" pitchFamily="66" charset="0"/>
                <a:cs typeface="Times New Roman" pitchFamily="18" charset="0"/>
              </a:rPr>
              <a:t>Вся семья вместе, так и душа на</a:t>
            </a:r>
            <a:endParaRPr lang="ru-RU" sz="240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071563" y="2286000"/>
            <a:ext cx="1146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990000"/>
                </a:solidFill>
                <a:latin typeface="Comic Sans MS" pitchFamily="66" charset="0"/>
              </a:rPr>
              <a:t>ладом</a:t>
            </a:r>
            <a:endParaRPr 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071563" y="5929313"/>
            <a:ext cx="91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990000"/>
                </a:solidFill>
                <a:latin typeface="Comic Sans MS" pitchFamily="66" charset="0"/>
              </a:rPr>
              <a:t>гуще</a:t>
            </a:r>
            <a:endParaRPr lang="ru-RU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428875" y="5715000"/>
            <a:ext cx="1189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990000"/>
                </a:solidFill>
                <a:latin typeface="Comic Sans MS" pitchFamily="66" charset="0"/>
              </a:rPr>
              <a:t>месте </a:t>
            </a:r>
            <a:endParaRPr lang="ru-RU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3786188" y="6000750"/>
            <a:ext cx="1471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990000"/>
                </a:solidFill>
                <a:latin typeface="Comic Sans MS" pitchFamily="66" charset="0"/>
              </a:rPr>
              <a:t>выросло</a:t>
            </a:r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7786688" y="5715000"/>
            <a:ext cx="738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990000"/>
                </a:solidFill>
                <a:latin typeface="Comic Sans MS" pitchFamily="66" charset="0"/>
              </a:rPr>
              <a:t>лад</a:t>
            </a:r>
            <a:endParaRPr lang="ru-RU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6715125" y="6072188"/>
            <a:ext cx="1062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990000"/>
                </a:solidFill>
                <a:latin typeface="Comic Sans MS" pitchFamily="66" charset="0"/>
              </a:rPr>
              <a:t>живёт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5510213" y="5724525"/>
            <a:ext cx="1146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990000"/>
                </a:solidFill>
                <a:latin typeface="Comic Sans MS" pitchFamily="66" charset="0"/>
              </a:rPr>
              <a:t>ладом</a:t>
            </a:r>
            <a:endParaRPr lang="ru-RU"/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143375" y="3000375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990000"/>
                </a:solidFill>
                <a:latin typeface="Comic Sans MS" pitchFamily="66" charset="0"/>
              </a:rPr>
              <a:t>гуще</a:t>
            </a:r>
            <a:endParaRPr lang="ru-RU"/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6858000" y="2357438"/>
            <a:ext cx="1260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0000"/>
                </a:solidFill>
                <a:latin typeface="Comic Sans MS" pitchFamily="66" charset="0"/>
              </a:rPr>
              <a:t>месте </a:t>
            </a:r>
            <a:endParaRPr lang="ru-RU"/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000125" y="4500563"/>
            <a:ext cx="147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990000"/>
                </a:solidFill>
                <a:latin typeface="Comic Sans MS" pitchFamily="66" charset="0"/>
              </a:rPr>
              <a:t>выросло</a:t>
            </a:r>
            <a:endParaRPr lang="ru-RU"/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4357688" y="4929188"/>
            <a:ext cx="738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990000"/>
                </a:solidFill>
                <a:latin typeface="Comic Sans MS" pitchFamily="66" charset="0"/>
              </a:rPr>
              <a:t>лад</a:t>
            </a:r>
            <a:endParaRPr lang="ru-RU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6929438" y="4643438"/>
            <a:ext cx="1062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990000"/>
                </a:solidFill>
                <a:latin typeface="Comic Sans MS" pitchFamily="66" charset="0"/>
              </a:rPr>
              <a:t>живёт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173</Words>
  <Application>Microsoft Office PowerPoint</Application>
  <PresentationFormat>Экран (4:3)</PresentationFormat>
  <Paragraphs>51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Times New Roman</vt:lpstr>
      <vt:lpstr>Праздник детский 1</vt:lpstr>
      <vt:lpstr>1_Праздник детский 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www.PHILka.RU</cp:lastModifiedBy>
  <cp:revision>73</cp:revision>
  <dcterms:created xsi:type="dcterms:W3CDTF">2008-10-02T10:20:10Z</dcterms:created>
  <dcterms:modified xsi:type="dcterms:W3CDTF">2010-05-20T07:00:51Z</dcterms:modified>
</cp:coreProperties>
</file>