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</p:sldMasterIdLst>
  <p:sldIdLst>
    <p:sldId id="271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72" r:id="rId15"/>
    <p:sldId id="265" r:id="rId16"/>
    <p:sldId id="266" r:id="rId17"/>
    <p:sldId id="267" r:id="rId18"/>
    <p:sldId id="268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419" autoAdjust="0"/>
    <p:restoredTop sz="94660"/>
  </p:normalViewPr>
  <p:slideViewPr>
    <p:cSldViewPr>
      <p:cViewPr varScale="1">
        <p:scale>
          <a:sx n="86" d="100"/>
          <a:sy n="86" d="100"/>
        </p:scale>
        <p:origin x="-72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1AC4F2-7D73-47CA-911B-B3436C8DF5C9}" type="doc">
      <dgm:prSet loTypeId="urn:microsoft.com/office/officeart/2005/8/layout/cycle3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9E0250C-1232-4F25-B4BB-0633263DB519}">
      <dgm:prSet phldrT="[Текст]"/>
      <dgm:spPr/>
      <dgm:t>
        <a:bodyPr/>
        <a:lstStyle/>
        <a:p>
          <a:r>
            <a:rPr lang="ru-RU" dirty="0" smtClean="0"/>
            <a:t>Радость</a:t>
          </a:r>
          <a:endParaRPr lang="ru-RU" dirty="0"/>
        </a:p>
      </dgm:t>
    </dgm:pt>
    <dgm:pt modelId="{35CDCF68-C356-4BBD-AE96-37AAC049BF4F}" type="parTrans" cxnId="{2B422439-6718-4C7F-A79F-B5B7A5613648}">
      <dgm:prSet/>
      <dgm:spPr/>
      <dgm:t>
        <a:bodyPr/>
        <a:lstStyle/>
        <a:p>
          <a:endParaRPr lang="ru-RU"/>
        </a:p>
      </dgm:t>
    </dgm:pt>
    <dgm:pt modelId="{A01E00B9-D671-4BCA-BD6D-154E26DE0D36}" type="sibTrans" cxnId="{2B422439-6718-4C7F-A79F-B5B7A5613648}">
      <dgm:prSet/>
      <dgm:spPr/>
      <dgm:t>
        <a:bodyPr/>
        <a:lstStyle/>
        <a:p>
          <a:endParaRPr lang="ru-RU"/>
        </a:p>
      </dgm:t>
    </dgm:pt>
    <dgm:pt modelId="{38F14140-7F21-49AD-B8AE-1E6DFB44C265}">
      <dgm:prSet phldrT="[Текст]"/>
      <dgm:spPr/>
      <dgm:t>
        <a:bodyPr/>
        <a:lstStyle/>
        <a:p>
          <a:r>
            <a:rPr lang="ru-RU" dirty="0" smtClean="0"/>
            <a:t>Завершенного труда</a:t>
          </a:r>
          <a:endParaRPr lang="ru-RU" dirty="0"/>
        </a:p>
      </dgm:t>
    </dgm:pt>
    <dgm:pt modelId="{7E8C08A2-F9FA-4899-BDC3-E022639113B2}" type="parTrans" cxnId="{B5A3438F-C74C-4A9D-B2AC-67FB542BED21}">
      <dgm:prSet/>
      <dgm:spPr/>
      <dgm:t>
        <a:bodyPr/>
        <a:lstStyle/>
        <a:p>
          <a:endParaRPr lang="ru-RU"/>
        </a:p>
      </dgm:t>
    </dgm:pt>
    <dgm:pt modelId="{9D5971CE-50C0-4FE1-B943-A19F5D24B904}" type="sibTrans" cxnId="{B5A3438F-C74C-4A9D-B2AC-67FB542BED21}">
      <dgm:prSet/>
      <dgm:spPr/>
      <dgm:t>
        <a:bodyPr/>
        <a:lstStyle/>
        <a:p>
          <a:endParaRPr lang="ru-RU"/>
        </a:p>
      </dgm:t>
    </dgm:pt>
    <dgm:pt modelId="{A8EF45D8-0C02-4E2F-BE07-2E5C4DB5AA30}">
      <dgm:prSet phldrT="[Текст]"/>
      <dgm:spPr/>
      <dgm:t>
        <a:bodyPr/>
        <a:lstStyle/>
        <a:p>
          <a:r>
            <a:rPr lang="ru-RU" dirty="0" smtClean="0"/>
            <a:t>понимания</a:t>
          </a:r>
          <a:endParaRPr lang="ru-RU" dirty="0"/>
        </a:p>
      </dgm:t>
    </dgm:pt>
    <dgm:pt modelId="{127BF891-8F57-4B87-94C6-4E135D90FE03}" type="parTrans" cxnId="{B37D5732-C627-445B-9CD4-F2257679915B}">
      <dgm:prSet/>
      <dgm:spPr/>
      <dgm:t>
        <a:bodyPr/>
        <a:lstStyle/>
        <a:p>
          <a:endParaRPr lang="ru-RU"/>
        </a:p>
      </dgm:t>
    </dgm:pt>
    <dgm:pt modelId="{F1A3A24D-F699-43A5-A81E-5B5AAD05D467}" type="sibTrans" cxnId="{B37D5732-C627-445B-9CD4-F2257679915B}">
      <dgm:prSet/>
      <dgm:spPr/>
      <dgm:t>
        <a:bodyPr/>
        <a:lstStyle/>
        <a:p>
          <a:endParaRPr lang="ru-RU"/>
        </a:p>
      </dgm:t>
    </dgm:pt>
    <dgm:pt modelId="{D12AB6D0-C944-4461-9EC6-C17C997029F9}">
      <dgm:prSet phldrT="[Текст]"/>
      <dgm:spPr/>
      <dgm:t>
        <a:bodyPr/>
        <a:lstStyle/>
        <a:p>
          <a:r>
            <a:rPr lang="ru-RU" dirty="0" smtClean="0"/>
            <a:t>Родительской любви</a:t>
          </a:r>
          <a:endParaRPr lang="ru-RU" dirty="0"/>
        </a:p>
      </dgm:t>
    </dgm:pt>
    <dgm:pt modelId="{D86EA08D-4A0E-449F-96DB-6BA521D23C9A}" type="parTrans" cxnId="{24C06CF2-6A31-46A9-9C1A-7F1287A835EF}">
      <dgm:prSet/>
      <dgm:spPr/>
      <dgm:t>
        <a:bodyPr/>
        <a:lstStyle/>
        <a:p>
          <a:endParaRPr lang="ru-RU"/>
        </a:p>
      </dgm:t>
    </dgm:pt>
    <dgm:pt modelId="{3472982B-ACD2-438C-8182-7059FDCE27B3}" type="sibTrans" cxnId="{24C06CF2-6A31-46A9-9C1A-7F1287A835EF}">
      <dgm:prSet/>
      <dgm:spPr/>
      <dgm:t>
        <a:bodyPr/>
        <a:lstStyle/>
        <a:p>
          <a:endParaRPr lang="ru-RU"/>
        </a:p>
      </dgm:t>
    </dgm:pt>
    <dgm:pt modelId="{9D9F867B-671C-4BF8-A21D-F804479B9AC2}">
      <dgm:prSet phldrT="[Текст]"/>
      <dgm:spPr/>
      <dgm:t>
        <a:bodyPr/>
        <a:lstStyle/>
        <a:p>
          <a:r>
            <a:rPr lang="ru-RU" dirty="0" smtClean="0"/>
            <a:t>Умения радоваться успехам других</a:t>
          </a:r>
          <a:endParaRPr lang="ru-RU" dirty="0"/>
        </a:p>
      </dgm:t>
    </dgm:pt>
    <dgm:pt modelId="{FE5142C2-E034-4DA7-B730-150E7A4218E3}" type="parTrans" cxnId="{1B0BC681-50C2-4E3D-A4EC-CBDD3F268C1B}">
      <dgm:prSet/>
      <dgm:spPr/>
      <dgm:t>
        <a:bodyPr/>
        <a:lstStyle/>
        <a:p>
          <a:endParaRPr lang="ru-RU"/>
        </a:p>
      </dgm:t>
    </dgm:pt>
    <dgm:pt modelId="{1F618B33-CB1C-4467-B204-BE6EC1AE2AA6}" type="sibTrans" cxnId="{1B0BC681-50C2-4E3D-A4EC-CBDD3F268C1B}">
      <dgm:prSet/>
      <dgm:spPr/>
      <dgm:t>
        <a:bodyPr/>
        <a:lstStyle/>
        <a:p>
          <a:endParaRPr lang="ru-RU"/>
        </a:p>
      </dgm:t>
    </dgm:pt>
    <dgm:pt modelId="{9FB69D78-B674-430E-9087-719C6C2B3013}" type="pres">
      <dgm:prSet presAssocID="{601AC4F2-7D73-47CA-911B-B3436C8DF5C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CE93F9-E31F-4804-886A-08A02843CC5F}" type="pres">
      <dgm:prSet presAssocID="{601AC4F2-7D73-47CA-911B-B3436C8DF5C9}" presName="cycle" presStyleCnt="0"/>
      <dgm:spPr/>
    </dgm:pt>
    <dgm:pt modelId="{D176E614-2E24-4ED1-97F0-3D9DAF8D47BD}" type="pres">
      <dgm:prSet presAssocID="{A9E0250C-1232-4F25-B4BB-0633263DB519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B7A814-E064-49CE-A12E-3E90E0AA4BF6}" type="pres">
      <dgm:prSet presAssocID="{A01E00B9-D671-4BCA-BD6D-154E26DE0D36}" presName="sibTransFirstNode" presStyleLbl="bgShp" presStyleIdx="0" presStyleCnt="1" custAng="484485" custLinFactNeighborX="2714" custLinFactNeighborY="4659"/>
      <dgm:spPr/>
      <dgm:t>
        <a:bodyPr/>
        <a:lstStyle/>
        <a:p>
          <a:endParaRPr lang="ru-RU"/>
        </a:p>
      </dgm:t>
    </dgm:pt>
    <dgm:pt modelId="{C76DDC1E-E05A-4600-8A60-6E9DB997E48D}" type="pres">
      <dgm:prSet presAssocID="{38F14140-7F21-49AD-B8AE-1E6DFB44C265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E9806B-73EE-4632-A28C-C6090C7447BB}" type="pres">
      <dgm:prSet presAssocID="{A8EF45D8-0C02-4E2F-BE07-2E5C4DB5AA30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27DA4F-4E75-4CC7-9A8B-CFB57FEE79C0}" type="pres">
      <dgm:prSet presAssocID="{D12AB6D0-C944-4461-9EC6-C17C997029F9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A82398-258B-4CDD-8BE7-8ABD67065E42}" type="pres">
      <dgm:prSet presAssocID="{9D9F867B-671C-4BF8-A21D-F804479B9AC2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C06CF2-6A31-46A9-9C1A-7F1287A835EF}" srcId="{601AC4F2-7D73-47CA-911B-B3436C8DF5C9}" destId="{D12AB6D0-C944-4461-9EC6-C17C997029F9}" srcOrd="3" destOrd="0" parTransId="{D86EA08D-4A0E-449F-96DB-6BA521D23C9A}" sibTransId="{3472982B-ACD2-438C-8182-7059FDCE27B3}"/>
    <dgm:cxn modelId="{E26F76CE-AF25-4328-9D50-2E829CE17894}" type="presOf" srcId="{38F14140-7F21-49AD-B8AE-1E6DFB44C265}" destId="{C76DDC1E-E05A-4600-8A60-6E9DB997E48D}" srcOrd="0" destOrd="0" presId="urn:microsoft.com/office/officeart/2005/8/layout/cycle3"/>
    <dgm:cxn modelId="{9C5C2770-5E11-4F37-8008-F41BC63BA381}" type="presOf" srcId="{D12AB6D0-C944-4461-9EC6-C17C997029F9}" destId="{2D27DA4F-4E75-4CC7-9A8B-CFB57FEE79C0}" srcOrd="0" destOrd="0" presId="urn:microsoft.com/office/officeart/2005/8/layout/cycle3"/>
    <dgm:cxn modelId="{1E3321B0-851B-4363-BAE9-AE4FDB53A768}" type="presOf" srcId="{601AC4F2-7D73-47CA-911B-B3436C8DF5C9}" destId="{9FB69D78-B674-430E-9087-719C6C2B3013}" srcOrd="0" destOrd="0" presId="urn:microsoft.com/office/officeart/2005/8/layout/cycle3"/>
    <dgm:cxn modelId="{B5A3438F-C74C-4A9D-B2AC-67FB542BED21}" srcId="{601AC4F2-7D73-47CA-911B-B3436C8DF5C9}" destId="{38F14140-7F21-49AD-B8AE-1E6DFB44C265}" srcOrd="1" destOrd="0" parTransId="{7E8C08A2-F9FA-4899-BDC3-E022639113B2}" sibTransId="{9D5971CE-50C0-4FE1-B943-A19F5D24B904}"/>
    <dgm:cxn modelId="{1B0BC681-50C2-4E3D-A4EC-CBDD3F268C1B}" srcId="{601AC4F2-7D73-47CA-911B-B3436C8DF5C9}" destId="{9D9F867B-671C-4BF8-A21D-F804479B9AC2}" srcOrd="4" destOrd="0" parTransId="{FE5142C2-E034-4DA7-B730-150E7A4218E3}" sibTransId="{1F618B33-CB1C-4467-B204-BE6EC1AE2AA6}"/>
    <dgm:cxn modelId="{2B422439-6718-4C7F-A79F-B5B7A5613648}" srcId="{601AC4F2-7D73-47CA-911B-B3436C8DF5C9}" destId="{A9E0250C-1232-4F25-B4BB-0633263DB519}" srcOrd="0" destOrd="0" parTransId="{35CDCF68-C356-4BBD-AE96-37AAC049BF4F}" sibTransId="{A01E00B9-D671-4BCA-BD6D-154E26DE0D36}"/>
    <dgm:cxn modelId="{F53B02C5-9AAD-4379-8095-B400D41F927A}" type="presOf" srcId="{A8EF45D8-0C02-4E2F-BE07-2E5C4DB5AA30}" destId="{7CE9806B-73EE-4632-A28C-C6090C7447BB}" srcOrd="0" destOrd="0" presId="urn:microsoft.com/office/officeart/2005/8/layout/cycle3"/>
    <dgm:cxn modelId="{B37D5732-C627-445B-9CD4-F2257679915B}" srcId="{601AC4F2-7D73-47CA-911B-B3436C8DF5C9}" destId="{A8EF45D8-0C02-4E2F-BE07-2E5C4DB5AA30}" srcOrd="2" destOrd="0" parTransId="{127BF891-8F57-4B87-94C6-4E135D90FE03}" sibTransId="{F1A3A24D-F699-43A5-A81E-5B5AAD05D467}"/>
    <dgm:cxn modelId="{43A70B90-53D7-493F-B4BC-A8A325BBD2E6}" type="presOf" srcId="{A9E0250C-1232-4F25-B4BB-0633263DB519}" destId="{D176E614-2E24-4ED1-97F0-3D9DAF8D47BD}" srcOrd="0" destOrd="0" presId="urn:microsoft.com/office/officeart/2005/8/layout/cycle3"/>
    <dgm:cxn modelId="{929789D7-8099-4FCD-B6BD-4040D85FE134}" type="presOf" srcId="{9D9F867B-671C-4BF8-A21D-F804479B9AC2}" destId="{EAA82398-258B-4CDD-8BE7-8ABD67065E42}" srcOrd="0" destOrd="0" presId="urn:microsoft.com/office/officeart/2005/8/layout/cycle3"/>
    <dgm:cxn modelId="{E6ACC3FD-68D2-45D6-A187-364A6082E6FE}" type="presOf" srcId="{A01E00B9-D671-4BCA-BD6D-154E26DE0D36}" destId="{4FB7A814-E064-49CE-A12E-3E90E0AA4BF6}" srcOrd="0" destOrd="0" presId="urn:microsoft.com/office/officeart/2005/8/layout/cycle3"/>
    <dgm:cxn modelId="{F4C5AFB6-59BF-4DD7-9420-84A83F76A12E}" type="presParOf" srcId="{9FB69D78-B674-430E-9087-719C6C2B3013}" destId="{1BCE93F9-E31F-4804-886A-08A02843CC5F}" srcOrd="0" destOrd="0" presId="urn:microsoft.com/office/officeart/2005/8/layout/cycle3"/>
    <dgm:cxn modelId="{38B1E70D-E883-4C39-AD85-C8A5A790C42C}" type="presParOf" srcId="{1BCE93F9-E31F-4804-886A-08A02843CC5F}" destId="{D176E614-2E24-4ED1-97F0-3D9DAF8D47BD}" srcOrd="0" destOrd="0" presId="urn:microsoft.com/office/officeart/2005/8/layout/cycle3"/>
    <dgm:cxn modelId="{A9566911-8DDD-485D-8C16-CAF696FBF5BC}" type="presParOf" srcId="{1BCE93F9-E31F-4804-886A-08A02843CC5F}" destId="{4FB7A814-E064-49CE-A12E-3E90E0AA4BF6}" srcOrd="1" destOrd="0" presId="urn:microsoft.com/office/officeart/2005/8/layout/cycle3"/>
    <dgm:cxn modelId="{FEC4E513-135A-426A-9068-DA3FCFB55AF6}" type="presParOf" srcId="{1BCE93F9-E31F-4804-886A-08A02843CC5F}" destId="{C76DDC1E-E05A-4600-8A60-6E9DB997E48D}" srcOrd="2" destOrd="0" presId="urn:microsoft.com/office/officeart/2005/8/layout/cycle3"/>
    <dgm:cxn modelId="{91186B49-8574-42B1-B7B8-8E1B43BA38A5}" type="presParOf" srcId="{1BCE93F9-E31F-4804-886A-08A02843CC5F}" destId="{7CE9806B-73EE-4632-A28C-C6090C7447BB}" srcOrd="3" destOrd="0" presId="urn:microsoft.com/office/officeart/2005/8/layout/cycle3"/>
    <dgm:cxn modelId="{6105E03D-DEA0-42C9-A712-E01611DD0789}" type="presParOf" srcId="{1BCE93F9-E31F-4804-886A-08A02843CC5F}" destId="{2D27DA4F-4E75-4CC7-9A8B-CFB57FEE79C0}" srcOrd="4" destOrd="0" presId="urn:microsoft.com/office/officeart/2005/8/layout/cycle3"/>
    <dgm:cxn modelId="{5E6D2ADA-D029-4191-B801-1431A0081A08}" type="presParOf" srcId="{1BCE93F9-E31F-4804-886A-08A02843CC5F}" destId="{EAA82398-258B-4CDD-8BE7-8ABD67065E42}" srcOrd="5" destOrd="0" presId="urn:microsoft.com/office/officeart/2005/8/layout/cycle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981B94-4305-43DB-936A-6A2FFE50226E}" type="datetimeFigureOut">
              <a:rPr lang="ru-RU" smtClean="0"/>
              <a:pPr/>
              <a:t>31.01.2010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666960-8E82-46C1-99F5-31C53055B1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981B94-4305-43DB-936A-6A2FFE50226E}" type="datetimeFigureOut">
              <a:rPr lang="ru-RU" smtClean="0"/>
              <a:pPr/>
              <a:t>31.01.2010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666960-8E82-46C1-99F5-31C53055B1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981B94-4305-43DB-936A-6A2FFE50226E}" type="datetimeFigureOut">
              <a:rPr lang="ru-RU" smtClean="0"/>
              <a:pPr/>
              <a:t>31.01.2010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666960-8E82-46C1-99F5-31C53055B1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1B94-4305-43DB-936A-6A2FFE50226E}" type="datetimeFigureOut">
              <a:rPr lang="ru-RU" smtClean="0"/>
              <a:pPr/>
              <a:t>31.01.2010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66960-8E82-46C1-99F5-31C53055B1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1B94-4305-43DB-936A-6A2FFE50226E}" type="datetimeFigureOut">
              <a:rPr lang="ru-RU" smtClean="0"/>
              <a:pPr/>
              <a:t>31.01.2010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66960-8E82-46C1-99F5-31C53055B1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1B94-4305-43DB-936A-6A2FFE50226E}" type="datetimeFigureOut">
              <a:rPr lang="ru-RU" smtClean="0"/>
              <a:pPr/>
              <a:t>31.01.2010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66960-8E82-46C1-99F5-31C53055B1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1B94-4305-43DB-936A-6A2FFE50226E}" type="datetimeFigureOut">
              <a:rPr lang="ru-RU" smtClean="0"/>
              <a:pPr/>
              <a:t>31.01.2010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66960-8E82-46C1-99F5-31C53055B1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1B94-4305-43DB-936A-6A2FFE50226E}" type="datetimeFigureOut">
              <a:rPr lang="ru-RU" smtClean="0"/>
              <a:pPr/>
              <a:t>31.01.2010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66960-8E82-46C1-99F5-31C53055B1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1B94-4305-43DB-936A-6A2FFE50226E}" type="datetimeFigureOut">
              <a:rPr lang="ru-RU" smtClean="0"/>
              <a:pPr/>
              <a:t>31.01.2010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66960-8E82-46C1-99F5-31C53055B1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1B94-4305-43DB-936A-6A2FFE50226E}" type="datetimeFigureOut">
              <a:rPr lang="ru-RU" smtClean="0"/>
              <a:pPr/>
              <a:t>31.01.2010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66960-8E82-46C1-99F5-31C53055B1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1B94-4305-43DB-936A-6A2FFE50226E}" type="datetimeFigureOut">
              <a:rPr lang="ru-RU" smtClean="0"/>
              <a:pPr/>
              <a:t>31.01.2010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66960-8E82-46C1-99F5-31C53055B1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981B94-4305-43DB-936A-6A2FFE50226E}" type="datetimeFigureOut">
              <a:rPr lang="ru-RU" smtClean="0"/>
              <a:pPr/>
              <a:t>31.01.2010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666960-8E82-46C1-99F5-31C53055B1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1B94-4305-43DB-936A-6A2FFE50226E}" type="datetimeFigureOut">
              <a:rPr lang="ru-RU" smtClean="0"/>
              <a:pPr/>
              <a:t>31.01.2010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66960-8E82-46C1-99F5-31C53055B1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1B94-4305-43DB-936A-6A2FFE50226E}" type="datetimeFigureOut">
              <a:rPr lang="ru-RU" smtClean="0"/>
              <a:pPr/>
              <a:t>31.01.2010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66960-8E82-46C1-99F5-31C53055B1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1B94-4305-43DB-936A-6A2FFE50226E}" type="datetimeFigureOut">
              <a:rPr lang="ru-RU" smtClean="0"/>
              <a:pPr/>
              <a:t>31.01.2010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66960-8E82-46C1-99F5-31C53055B1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1B94-4305-43DB-936A-6A2FFE50226E}" type="datetimeFigureOut">
              <a:rPr lang="ru-RU" smtClean="0"/>
              <a:pPr/>
              <a:t>31.01.2010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D666960-8E82-46C1-99F5-31C53055B1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1B94-4305-43DB-936A-6A2FFE50226E}" type="datetimeFigureOut">
              <a:rPr lang="ru-RU" smtClean="0"/>
              <a:pPr/>
              <a:t>31.01.2010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D666960-8E82-46C1-99F5-31C53055B1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1B94-4305-43DB-936A-6A2FFE50226E}" type="datetimeFigureOut">
              <a:rPr lang="ru-RU" smtClean="0"/>
              <a:pPr/>
              <a:t>31.01.2010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66960-8E82-46C1-99F5-31C53055B1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1B94-4305-43DB-936A-6A2FFE50226E}" type="datetimeFigureOut">
              <a:rPr lang="ru-RU" smtClean="0"/>
              <a:pPr/>
              <a:t>31.01.2010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66960-8E82-46C1-99F5-31C53055B1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1B94-4305-43DB-936A-6A2FFE50226E}" type="datetimeFigureOut">
              <a:rPr lang="ru-RU" smtClean="0"/>
              <a:pPr/>
              <a:t>31.01.2010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D666960-8E82-46C1-99F5-31C53055B1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1B94-4305-43DB-936A-6A2FFE50226E}" type="datetimeFigureOut">
              <a:rPr lang="ru-RU" smtClean="0"/>
              <a:pPr/>
              <a:t>31.01.2010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66960-8E82-46C1-99F5-31C53055B1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1B94-4305-43DB-936A-6A2FFE50226E}" type="datetimeFigureOut">
              <a:rPr lang="ru-RU" smtClean="0"/>
              <a:pPr/>
              <a:t>31.01.2010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66960-8E82-46C1-99F5-31C53055B1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981B94-4305-43DB-936A-6A2FFE50226E}" type="datetimeFigureOut">
              <a:rPr lang="ru-RU" smtClean="0"/>
              <a:pPr/>
              <a:t>31.01.2010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666960-8E82-46C1-99F5-31C53055B1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1B94-4305-43DB-936A-6A2FFE50226E}" type="datetimeFigureOut">
              <a:rPr lang="ru-RU" smtClean="0"/>
              <a:pPr/>
              <a:t>31.01.2010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66960-8E82-46C1-99F5-31C53055B1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1B94-4305-43DB-936A-6A2FFE50226E}" type="datetimeFigureOut">
              <a:rPr lang="ru-RU" smtClean="0"/>
              <a:pPr/>
              <a:t>31.01.2010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66960-8E82-46C1-99F5-31C53055B1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1B94-4305-43DB-936A-6A2FFE50226E}" type="datetimeFigureOut">
              <a:rPr lang="ru-RU" smtClean="0"/>
              <a:pPr/>
              <a:t>31.01.2010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66960-8E82-46C1-99F5-31C53055B1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1B94-4305-43DB-936A-6A2FFE50226E}" type="datetimeFigureOut">
              <a:rPr lang="ru-RU" smtClean="0"/>
              <a:pPr/>
              <a:t>31.01.2010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66960-8E82-46C1-99F5-31C53055B1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D981B94-4305-43DB-936A-6A2FFE50226E}" type="datetimeFigureOut">
              <a:rPr lang="ru-RU" smtClean="0"/>
              <a:pPr/>
              <a:t>31.01.2010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D666960-8E82-46C1-99F5-31C53055B1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981B94-4305-43DB-936A-6A2FFE50226E}" type="datetimeFigureOut">
              <a:rPr lang="ru-RU" smtClean="0"/>
              <a:pPr/>
              <a:t>31.01.2010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666960-8E82-46C1-99F5-31C53055B1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D981B94-4305-43DB-936A-6A2FFE50226E}" type="datetimeFigureOut">
              <a:rPr lang="ru-RU" smtClean="0"/>
              <a:pPr/>
              <a:t>31.01.2010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D666960-8E82-46C1-99F5-31C53055B1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981B94-4305-43DB-936A-6A2FFE50226E}" type="datetimeFigureOut">
              <a:rPr lang="ru-RU" smtClean="0"/>
              <a:pPr/>
              <a:t>31.01.2010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666960-8E82-46C1-99F5-31C53055B1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981B94-4305-43DB-936A-6A2FFE50226E}" type="datetimeFigureOut">
              <a:rPr lang="ru-RU" smtClean="0"/>
              <a:pPr/>
              <a:t>31.01.2010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666960-8E82-46C1-99F5-31C53055B1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981B94-4305-43DB-936A-6A2FFE50226E}" type="datetimeFigureOut">
              <a:rPr lang="ru-RU" smtClean="0"/>
              <a:pPr/>
              <a:t>31.01.2010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666960-8E82-46C1-99F5-31C53055B1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981B94-4305-43DB-936A-6A2FFE50226E}" type="datetimeFigureOut">
              <a:rPr lang="ru-RU" smtClean="0"/>
              <a:pPr/>
              <a:t>31.01.2010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666960-8E82-46C1-99F5-31C53055B1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D981B94-4305-43DB-936A-6A2FFE50226E}" type="datetimeFigureOut">
              <a:rPr lang="ru-RU" smtClean="0"/>
              <a:pPr/>
              <a:t>31.01.2010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666960-8E82-46C1-99F5-31C53055B1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981B94-4305-43DB-936A-6A2FFE50226E}" type="datetimeFigureOut">
              <a:rPr lang="ru-RU" smtClean="0"/>
              <a:pPr/>
              <a:t>31.01.2010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666960-8E82-46C1-99F5-31C53055B1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981B94-4305-43DB-936A-6A2FFE50226E}" type="datetimeFigureOut">
              <a:rPr lang="ru-RU" smtClean="0"/>
              <a:pPr/>
              <a:t>31.01.2010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666960-8E82-46C1-99F5-31C53055B1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981B94-4305-43DB-936A-6A2FFE50226E}" type="datetimeFigureOut">
              <a:rPr lang="ru-RU" smtClean="0"/>
              <a:pPr/>
              <a:t>31.01.2010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666960-8E82-46C1-99F5-31C53055B1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D981B94-4305-43DB-936A-6A2FFE50226E}" type="datetimeFigureOut">
              <a:rPr lang="ru-RU" smtClean="0"/>
              <a:pPr/>
              <a:t>31.01.2010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D666960-8E82-46C1-99F5-31C53055B1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981B94-4305-43DB-936A-6A2FFE50226E}" type="datetimeFigureOut">
              <a:rPr lang="ru-RU" smtClean="0"/>
              <a:pPr/>
              <a:t>31.01.2010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666960-8E82-46C1-99F5-31C53055B1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981B94-4305-43DB-936A-6A2FFE50226E}" type="datetimeFigureOut">
              <a:rPr lang="ru-RU" smtClean="0"/>
              <a:pPr/>
              <a:t>31.01.2010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666960-8E82-46C1-99F5-31C53055B1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981B94-4305-43DB-936A-6A2FFE50226E}" type="datetimeFigureOut">
              <a:rPr lang="ru-RU" smtClean="0"/>
              <a:pPr/>
              <a:t>31.01.2010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666960-8E82-46C1-99F5-31C53055B1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981B94-4305-43DB-936A-6A2FFE50226E}" type="datetimeFigureOut">
              <a:rPr lang="ru-RU" smtClean="0"/>
              <a:pPr/>
              <a:t>31.01.2010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666960-8E82-46C1-99F5-31C53055B1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981B94-4305-43DB-936A-6A2FFE50226E}" type="datetimeFigureOut">
              <a:rPr lang="ru-RU" smtClean="0"/>
              <a:pPr/>
              <a:t>31.01.2010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666960-8E82-46C1-99F5-31C53055B1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D981B94-4305-43DB-936A-6A2FFE50226E}" type="datetimeFigureOut">
              <a:rPr lang="ru-RU" smtClean="0"/>
              <a:pPr/>
              <a:t>31.01.2010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D666960-8E82-46C1-99F5-31C53055B1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81B94-4305-43DB-936A-6A2FFE50226E}" type="datetimeFigureOut">
              <a:rPr lang="ru-RU" smtClean="0"/>
              <a:pPr/>
              <a:t>31.01.2010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66960-8E82-46C1-99F5-31C53055B1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D981B94-4305-43DB-936A-6A2FFE50226E}" type="datetimeFigureOut">
              <a:rPr lang="ru-RU" smtClean="0"/>
              <a:pPr/>
              <a:t>31.01.2010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D666960-8E82-46C1-99F5-31C53055B1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D981B94-4305-43DB-936A-6A2FFE50226E}" type="datetimeFigureOut">
              <a:rPr lang="ru-RU" smtClean="0"/>
              <a:pPr/>
              <a:t>31.01.2010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D666960-8E82-46C1-99F5-31C53055B1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F:\&#1083;&#1102;&#1073;&#1072;\&#1084;&#1091;&#1079;&#1099;&#1082;&#1072;%20&#1076;&#1083;&#1099;%20&#1087;&#1088;&#1077;&#1079;\08%20-%20&#1042;&#1086;&#1082;&#1072;&#1083;&#1080;&#1079;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83;&#1102;&#1073;&#1072;\&#1084;&#1091;&#1079;&#1099;&#1082;&#1072;%20&#1076;&#1083;&#1099;%20&#1087;&#1088;&#1077;&#1079;\esli_dobrij_ti\esli_dobrij_ti.wmv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84;&#1091;&#1079;&#1099;&#1082;&#1072;\10%20-%20&#1052;&#1077;&#1076;&#1083;&#1077;&#1085;&#1085;&#1072;&#1103;%20&#1084;&#1091;&#1079;&#1099;&#1082;&#1072;.mp3" TargetMode="External"/><Relationship Id="rId5" Type="http://schemas.openxmlformats.org/officeDocument/2006/relationships/image" Target="../media/image32.gif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12" Type="http://schemas.openxmlformats.org/officeDocument/2006/relationships/image" Target="../media/image45.png"/><Relationship Id="rId2" Type="http://schemas.openxmlformats.org/officeDocument/2006/relationships/slideLayout" Target="../slideLayouts/slideLayout24.xml"/><Relationship Id="rId1" Type="http://schemas.openxmlformats.org/officeDocument/2006/relationships/audio" Target="file:///F:\&#1083;&#1102;&#1073;&#1072;\&#1084;&#1091;&#1079;&#1099;&#1082;&#1072;%20&#1076;&#1083;&#1099;%20&#1087;&#1088;&#1077;&#1079;\&#1044;&#1077;&#1090;&#1089;&#1082;&#1080;&#1077;%20&#1055;&#1077;&#1089;&#1085;&#1080;%20-%20&#1044;&#1086;&#1088;&#1086;&#1075;&#1086;&#1102;%20&#1044;&#1086;&#1073;&#1088;&#1072;.mp3" TargetMode="External"/><Relationship Id="rId6" Type="http://schemas.openxmlformats.org/officeDocument/2006/relationships/image" Target="../media/image39.jpeg"/><Relationship Id="rId11" Type="http://schemas.openxmlformats.org/officeDocument/2006/relationships/image" Target="../media/image44.gif"/><Relationship Id="rId5" Type="http://schemas.openxmlformats.org/officeDocument/2006/relationships/image" Target="../media/image38.jpeg"/><Relationship Id="rId10" Type="http://schemas.openxmlformats.org/officeDocument/2006/relationships/image" Target="../media/image43.gif"/><Relationship Id="rId4" Type="http://schemas.openxmlformats.org/officeDocument/2006/relationships/image" Target="../media/image37.gif"/><Relationship Id="rId9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diagramData" Target="../diagrams/data1.xml"/><Relationship Id="rId7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Таня\Мои документы\Изображение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65100"/>
            <a:ext cx="9363075" cy="7023100"/>
          </a:xfrm>
          <a:prstGeom prst="rect">
            <a:avLst/>
          </a:prstGeom>
          <a:noFill/>
        </p:spPr>
      </p:pic>
      <p:pic>
        <p:nvPicPr>
          <p:cNvPr id="2050" name="Picture 2" descr="H:\Новая папка (2)\к призентациям\цветы\Рисунок1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90742" y="1142984"/>
            <a:ext cx="6853258" cy="5988284"/>
          </a:xfrm>
          <a:prstGeom prst="rect">
            <a:avLst/>
          </a:prstGeom>
          <a:noFill/>
        </p:spPr>
      </p:pic>
      <p:pic>
        <p:nvPicPr>
          <p:cNvPr id="2051" name="Picture 3" descr="H:\Новая папка (2)\к призентациям\цветы\flover_001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0"/>
            <a:ext cx="5650414" cy="550511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696968">
            <a:off x="39762" y="5014080"/>
            <a:ext cx="51945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Bottom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Цветок добра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rgbClr val="FFFF0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08 - Вокализ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991600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1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esli_dobrij_ti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38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опия 1401bf89ec2c2077e9a729f5a5a8fa9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Музыкальная шкатулка</a:t>
            </a:r>
            <a:endParaRPr lang="ru-RU" dirty="0"/>
          </a:p>
        </p:txBody>
      </p:sp>
      <p:sp>
        <p:nvSpPr>
          <p:cNvPr id="4" name="Сердце 3"/>
          <p:cNvSpPr/>
          <p:nvPr/>
        </p:nvSpPr>
        <p:spPr>
          <a:xfrm>
            <a:off x="0" y="1214422"/>
            <a:ext cx="3786182" cy="2643206"/>
          </a:xfrm>
          <a:prstGeom prst="hear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Доброе слово, что  ….                       в засуху.</a:t>
            </a:r>
            <a:endParaRPr lang="ru-RU" sz="2400" dirty="0"/>
          </a:p>
        </p:txBody>
      </p:sp>
      <p:sp>
        <p:nvSpPr>
          <p:cNvPr id="5" name="Овал 4"/>
          <p:cNvSpPr/>
          <p:nvPr/>
        </p:nvSpPr>
        <p:spPr>
          <a:xfrm>
            <a:off x="3357554" y="2857496"/>
            <a:ext cx="3000396" cy="3214710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…..           </a:t>
            </a:r>
            <a:r>
              <a:rPr lang="ru-RU" sz="2400" dirty="0"/>
              <a:t>с</a:t>
            </a:r>
            <a:r>
              <a:rPr lang="ru-RU" sz="2400" dirty="0" smtClean="0"/>
              <a:t>лово дом построит, … слово разрушит.</a:t>
            </a:r>
            <a:endParaRPr lang="ru-RU" sz="2400" dirty="0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4357686" y="6000768"/>
            <a:ext cx="642942" cy="500066"/>
          </a:xfrm>
          <a:prstGeom prst="triangl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4643438" y="6072206"/>
            <a:ext cx="1491972" cy="1961536"/>
          </a:xfrm>
          <a:custGeom>
            <a:avLst/>
            <a:gdLst>
              <a:gd name="connsiteX0" fmla="*/ 0 w 1491972"/>
              <a:gd name="connsiteY0" fmla="*/ 0 h 1961536"/>
              <a:gd name="connsiteX1" fmla="*/ 103238 w 1491972"/>
              <a:gd name="connsiteY1" fmla="*/ 14749 h 1961536"/>
              <a:gd name="connsiteX2" fmla="*/ 147484 w 1491972"/>
              <a:gd name="connsiteY2" fmla="*/ 29497 h 1961536"/>
              <a:gd name="connsiteX3" fmla="*/ 206477 w 1491972"/>
              <a:gd name="connsiteY3" fmla="*/ 44245 h 1961536"/>
              <a:gd name="connsiteX4" fmla="*/ 250722 w 1491972"/>
              <a:gd name="connsiteY4" fmla="*/ 73742 h 1961536"/>
              <a:gd name="connsiteX5" fmla="*/ 368709 w 1491972"/>
              <a:gd name="connsiteY5" fmla="*/ 132736 h 1961536"/>
              <a:gd name="connsiteX6" fmla="*/ 412955 w 1491972"/>
              <a:gd name="connsiteY6" fmla="*/ 162232 h 1961536"/>
              <a:gd name="connsiteX7" fmla="*/ 501445 w 1491972"/>
              <a:gd name="connsiteY7" fmla="*/ 191729 h 1961536"/>
              <a:gd name="connsiteX8" fmla="*/ 693174 w 1491972"/>
              <a:gd name="connsiteY8" fmla="*/ 324465 h 1961536"/>
              <a:gd name="connsiteX9" fmla="*/ 737419 w 1491972"/>
              <a:gd name="connsiteY9" fmla="*/ 368710 h 1961536"/>
              <a:gd name="connsiteX10" fmla="*/ 766916 w 1491972"/>
              <a:gd name="connsiteY10" fmla="*/ 412955 h 1961536"/>
              <a:gd name="connsiteX11" fmla="*/ 722671 w 1491972"/>
              <a:gd name="connsiteY11" fmla="*/ 707923 h 1961536"/>
              <a:gd name="connsiteX12" fmla="*/ 678426 w 1491972"/>
              <a:gd name="connsiteY12" fmla="*/ 737420 h 1961536"/>
              <a:gd name="connsiteX13" fmla="*/ 604684 w 1491972"/>
              <a:gd name="connsiteY13" fmla="*/ 811161 h 1961536"/>
              <a:gd name="connsiteX14" fmla="*/ 530942 w 1491972"/>
              <a:gd name="connsiteY14" fmla="*/ 884903 h 1961536"/>
              <a:gd name="connsiteX15" fmla="*/ 471948 w 1491972"/>
              <a:gd name="connsiteY15" fmla="*/ 973394 h 1961536"/>
              <a:gd name="connsiteX16" fmla="*/ 427703 w 1491972"/>
              <a:gd name="connsiteY16" fmla="*/ 1061884 h 1961536"/>
              <a:gd name="connsiteX17" fmla="*/ 427703 w 1491972"/>
              <a:gd name="connsiteY17" fmla="*/ 1224116 h 1961536"/>
              <a:gd name="connsiteX18" fmla="*/ 530942 w 1491972"/>
              <a:gd name="connsiteY18" fmla="*/ 1238865 h 1961536"/>
              <a:gd name="connsiteX19" fmla="*/ 589935 w 1491972"/>
              <a:gd name="connsiteY19" fmla="*/ 1253613 h 1961536"/>
              <a:gd name="connsiteX20" fmla="*/ 737419 w 1491972"/>
              <a:gd name="connsiteY20" fmla="*/ 1268361 h 1961536"/>
              <a:gd name="connsiteX21" fmla="*/ 781664 w 1491972"/>
              <a:gd name="connsiteY21" fmla="*/ 1283110 h 1961536"/>
              <a:gd name="connsiteX22" fmla="*/ 840658 w 1491972"/>
              <a:gd name="connsiteY22" fmla="*/ 1312607 h 1961536"/>
              <a:gd name="connsiteX23" fmla="*/ 1061884 w 1491972"/>
              <a:gd name="connsiteY23" fmla="*/ 1327355 h 1961536"/>
              <a:gd name="connsiteX24" fmla="*/ 1106129 w 1491972"/>
              <a:gd name="connsiteY24" fmla="*/ 1386349 h 1961536"/>
              <a:gd name="connsiteX25" fmla="*/ 1135626 w 1491972"/>
              <a:gd name="connsiteY25" fmla="*/ 1430594 h 1961536"/>
              <a:gd name="connsiteX26" fmla="*/ 1120877 w 1491972"/>
              <a:gd name="connsiteY26" fmla="*/ 1578078 h 1961536"/>
              <a:gd name="connsiteX27" fmla="*/ 1135626 w 1491972"/>
              <a:gd name="connsiteY27" fmla="*/ 1755058 h 1961536"/>
              <a:gd name="connsiteX28" fmla="*/ 1445342 w 1491972"/>
              <a:gd name="connsiteY28" fmla="*/ 1828800 h 1961536"/>
              <a:gd name="connsiteX29" fmla="*/ 1474838 w 1491972"/>
              <a:gd name="connsiteY29" fmla="*/ 1873045 h 1961536"/>
              <a:gd name="connsiteX30" fmla="*/ 1489587 w 1491972"/>
              <a:gd name="connsiteY30" fmla="*/ 1961536 h 196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491972" h="1961536">
                <a:moveTo>
                  <a:pt x="0" y="0"/>
                </a:moveTo>
                <a:cubicBezTo>
                  <a:pt x="34413" y="4916"/>
                  <a:pt x="69151" y="7932"/>
                  <a:pt x="103238" y="14749"/>
                </a:cubicBezTo>
                <a:cubicBezTo>
                  <a:pt x="118482" y="17798"/>
                  <a:pt x="132536" y="25226"/>
                  <a:pt x="147484" y="29497"/>
                </a:cubicBezTo>
                <a:cubicBezTo>
                  <a:pt x="166974" y="35065"/>
                  <a:pt x="186813" y="39329"/>
                  <a:pt x="206477" y="44245"/>
                </a:cubicBezTo>
                <a:cubicBezTo>
                  <a:pt x="221225" y="54077"/>
                  <a:pt x="235161" y="65254"/>
                  <a:pt x="250722" y="73742"/>
                </a:cubicBezTo>
                <a:cubicBezTo>
                  <a:pt x="289324" y="94798"/>
                  <a:pt x="332122" y="108346"/>
                  <a:pt x="368709" y="132736"/>
                </a:cubicBezTo>
                <a:cubicBezTo>
                  <a:pt x="383458" y="142568"/>
                  <a:pt x="396757" y="155033"/>
                  <a:pt x="412955" y="162232"/>
                </a:cubicBezTo>
                <a:cubicBezTo>
                  <a:pt x="441368" y="174860"/>
                  <a:pt x="474784" y="175732"/>
                  <a:pt x="501445" y="191729"/>
                </a:cubicBezTo>
                <a:cubicBezTo>
                  <a:pt x="565988" y="230455"/>
                  <a:pt x="640326" y="271617"/>
                  <a:pt x="693174" y="324465"/>
                </a:cubicBezTo>
                <a:cubicBezTo>
                  <a:pt x="707922" y="339213"/>
                  <a:pt x="724066" y="352687"/>
                  <a:pt x="737419" y="368710"/>
                </a:cubicBezTo>
                <a:cubicBezTo>
                  <a:pt x="748767" y="382327"/>
                  <a:pt x="757084" y="398207"/>
                  <a:pt x="766916" y="412955"/>
                </a:cubicBezTo>
                <a:cubicBezTo>
                  <a:pt x="762334" y="490844"/>
                  <a:pt x="796234" y="634360"/>
                  <a:pt x="722671" y="707923"/>
                </a:cubicBezTo>
                <a:cubicBezTo>
                  <a:pt x="710137" y="720457"/>
                  <a:pt x="693174" y="727588"/>
                  <a:pt x="678426" y="737420"/>
                </a:cubicBezTo>
                <a:cubicBezTo>
                  <a:pt x="599764" y="855411"/>
                  <a:pt x="703010" y="712835"/>
                  <a:pt x="604684" y="811161"/>
                </a:cubicBezTo>
                <a:cubicBezTo>
                  <a:pt x="506362" y="909483"/>
                  <a:pt x="648927" y="806248"/>
                  <a:pt x="530942" y="884903"/>
                </a:cubicBezTo>
                <a:cubicBezTo>
                  <a:pt x="511277" y="914400"/>
                  <a:pt x="483158" y="939762"/>
                  <a:pt x="471948" y="973394"/>
                </a:cubicBezTo>
                <a:cubicBezTo>
                  <a:pt x="451595" y="1034455"/>
                  <a:pt x="465823" y="1004704"/>
                  <a:pt x="427703" y="1061884"/>
                </a:cubicBezTo>
                <a:cubicBezTo>
                  <a:pt x="411323" y="1111025"/>
                  <a:pt x="383233" y="1174087"/>
                  <a:pt x="427703" y="1224116"/>
                </a:cubicBezTo>
                <a:cubicBezTo>
                  <a:pt x="450798" y="1250098"/>
                  <a:pt x="496740" y="1232646"/>
                  <a:pt x="530942" y="1238865"/>
                </a:cubicBezTo>
                <a:cubicBezTo>
                  <a:pt x="550885" y="1242491"/>
                  <a:pt x="569869" y="1250747"/>
                  <a:pt x="589935" y="1253613"/>
                </a:cubicBezTo>
                <a:cubicBezTo>
                  <a:pt x="638845" y="1260600"/>
                  <a:pt x="688258" y="1263445"/>
                  <a:pt x="737419" y="1268361"/>
                </a:cubicBezTo>
                <a:cubicBezTo>
                  <a:pt x="752167" y="1273277"/>
                  <a:pt x="767375" y="1276986"/>
                  <a:pt x="781664" y="1283110"/>
                </a:cubicBezTo>
                <a:cubicBezTo>
                  <a:pt x="801872" y="1291771"/>
                  <a:pt x="818941" y="1309178"/>
                  <a:pt x="840658" y="1312607"/>
                </a:cubicBezTo>
                <a:cubicBezTo>
                  <a:pt x="913659" y="1324133"/>
                  <a:pt x="988142" y="1322439"/>
                  <a:pt x="1061884" y="1327355"/>
                </a:cubicBezTo>
                <a:cubicBezTo>
                  <a:pt x="1076632" y="1347020"/>
                  <a:pt x="1091842" y="1366347"/>
                  <a:pt x="1106129" y="1386349"/>
                </a:cubicBezTo>
                <a:cubicBezTo>
                  <a:pt x="1116432" y="1400773"/>
                  <a:pt x="1134267" y="1412921"/>
                  <a:pt x="1135626" y="1430594"/>
                </a:cubicBezTo>
                <a:cubicBezTo>
                  <a:pt x="1139415" y="1479855"/>
                  <a:pt x="1125793" y="1528917"/>
                  <a:pt x="1120877" y="1578078"/>
                </a:cubicBezTo>
                <a:cubicBezTo>
                  <a:pt x="1125793" y="1637071"/>
                  <a:pt x="1111898" y="1700824"/>
                  <a:pt x="1135626" y="1755058"/>
                </a:cubicBezTo>
                <a:cubicBezTo>
                  <a:pt x="1176180" y="1847753"/>
                  <a:pt x="1416875" y="1826902"/>
                  <a:pt x="1445342" y="1828800"/>
                </a:cubicBezTo>
                <a:cubicBezTo>
                  <a:pt x="1455174" y="1843548"/>
                  <a:pt x="1467856" y="1856753"/>
                  <a:pt x="1474838" y="1873045"/>
                </a:cubicBezTo>
                <a:cubicBezTo>
                  <a:pt x="1491972" y="1913024"/>
                  <a:pt x="1489587" y="1925620"/>
                  <a:pt x="1489587" y="1961536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ердце 7"/>
          <p:cNvSpPr/>
          <p:nvPr/>
        </p:nvSpPr>
        <p:spPr>
          <a:xfrm>
            <a:off x="5429256" y="1285860"/>
            <a:ext cx="3500462" cy="2643206"/>
          </a:xfrm>
          <a:prstGeom prst="hear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Жизнь дана на ……  дела.</a:t>
            </a:r>
            <a:endParaRPr lang="ru-RU" sz="2400" dirty="0"/>
          </a:p>
        </p:txBody>
      </p:sp>
      <p:pic>
        <p:nvPicPr>
          <p:cNvPr id="7170" name="Picture 2" descr="D:\картинки\Мультяшки\9z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5072074"/>
            <a:ext cx="1571636" cy="157163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000232" y="2214554"/>
            <a:ext cx="1143008" cy="3571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дождь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29322" y="2571744"/>
            <a:ext cx="1143008" cy="3571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FF00"/>
                </a:solidFill>
              </a:rPr>
              <a:t>добрые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86182" y="3714752"/>
            <a:ext cx="1143008" cy="35719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B050"/>
                </a:solidFill>
              </a:rPr>
              <a:t>Д</a:t>
            </a:r>
            <a:r>
              <a:rPr lang="ru-RU" sz="2000" dirty="0" smtClean="0">
                <a:solidFill>
                  <a:srgbClr val="00B050"/>
                </a:solidFill>
              </a:rPr>
              <a:t>оброе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28992" y="4500570"/>
            <a:ext cx="1143008" cy="35719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B050"/>
                </a:solidFill>
              </a:rPr>
              <a:t>з</a:t>
            </a:r>
            <a:r>
              <a:rPr lang="ru-RU" sz="2000" dirty="0" smtClean="0">
                <a:solidFill>
                  <a:srgbClr val="00B050"/>
                </a:solidFill>
              </a:rPr>
              <a:t>лое</a:t>
            </a:r>
            <a:endParaRPr lang="ru-RU" sz="2000" dirty="0">
              <a:solidFill>
                <a:srgbClr val="00B050"/>
              </a:solidFill>
            </a:endParaRPr>
          </a:p>
        </p:txBody>
      </p:sp>
      <p:pic>
        <p:nvPicPr>
          <p:cNvPr id="8195" name="Picture 3" descr="H:\Новая папка (2)\к призентациям\разное\1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3786190"/>
            <a:ext cx="785818" cy="14552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1" animBg="1"/>
      <p:bldP spid="12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10 - Медленная музыка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 flipH="1" flipV="1">
            <a:off x="9143999" y="6857999"/>
            <a:ext cx="45719" cy="45719"/>
          </a:xfrm>
          <a:prstGeom prst="rect">
            <a:avLst/>
          </a:prstGeom>
        </p:spPr>
      </p:pic>
      <p:pic>
        <p:nvPicPr>
          <p:cNvPr id="4" name="Рисунок 3" descr="342_10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pic>
        <p:nvPicPr>
          <p:cNvPr id="9218" name="Picture 2" descr="H:\Новая папка (2)\к призентациям\цветы\flover_003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5357826"/>
            <a:ext cx="1236830" cy="1072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2000240"/>
            <a:ext cx="87868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dirty="0" smtClean="0"/>
              <a:t>Нарисовать рисунки к понравившимся моментам</a:t>
            </a:r>
          </a:p>
          <a:p>
            <a:pPr marL="342900" indent="-342900">
              <a:buAutoNum type="arabicPeriod"/>
            </a:pPr>
            <a:r>
              <a:rPr lang="ru-RU" sz="3200" dirty="0" smtClean="0"/>
              <a:t>Написать отзыв о пьесе «Волшебное слово»</a:t>
            </a:r>
          </a:p>
          <a:p>
            <a:pPr marL="342900" indent="-342900">
              <a:buAutoNum type="arabicPeriod"/>
            </a:pPr>
            <a:r>
              <a:rPr lang="ru-RU" sz="3200" dirty="0" smtClean="0"/>
              <a:t>Продолжить произведение </a:t>
            </a:r>
          </a:p>
          <a:p>
            <a:pPr marL="342900" indent="-342900">
              <a:buAutoNum type="arabicPeriod"/>
            </a:pPr>
            <a:r>
              <a:rPr lang="ru-RU" sz="3200" dirty="0" smtClean="0"/>
              <a:t>Проверить действие волшебного слово на родных и  друзьях</a:t>
            </a:r>
            <a:endParaRPr lang="ru-RU" sz="3200" dirty="0"/>
          </a:p>
        </p:txBody>
      </p:sp>
      <p:pic>
        <p:nvPicPr>
          <p:cNvPr id="10242" name="Picture 2" descr="H:\Новая папка (2)\к призентациям\разное\к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4572008"/>
            <a:ext cx="2627325" cy="20413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1604" y="714356"/>
            <a:ext cx="60722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Добрые люди, ничто нас не остудит</a:t>
            </a:r>
          </a:p>
          <a:p>
            <a:pPr algn="ctr"/>
            <a:r>
              <a:rPr lang="ru-RU" sz="2800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И не захлопнуть распахнутых дверей!</a:t>
            </a:r>
          </a:p>
          <a:p>
            <a:pPr algn="ctr"/>
            <a:r>
              <a:rPr lang="ru-RU" sz="2800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Добрыми будем, и мир добрее будет!</a:t>
            </a:r>
          </a:p>
          <a:p>
            <a:pPr algn="ctr"/>
            <a:r>
              <a:rPr lang="ru-RU" sz="2800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Добрыми будем, и будет жизнь добрей!</a:t>
            </a:r>
            <a:endParaRPr lang="ru-RU" sz="2800" dirty="0"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7290" y="5357826"/>
            <a:ext cx="6572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Что такое доброта?</a:t>
            </a:r>
            <a:endParaRPr lang="ru-RU" sz="5400" dirty="0">
              <a:effectLst>
                <a:glow rad="101600">
                  <a:srgbClr val="FF0000">
                    <a:alpha val="60000"/>
                  </a:srgbClr>
                </a:glow>
              </a:effectLst>
            </a:endParaRPr>
          </a:p>
        </p:txBody>
      </p:sp>
      <p:pic>
        <p:nvPicPr>
          <p:cNvPr id="11266" name="Picture 2" descr="H:\Новая папка (2)\к призентациям\звёздочки\stars_1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795717">
            <a:off x="7160546" y="1230400"/>
            <a:ext cx="2143125" cy="1476375"/>
          </a:xfrm>
          <a:prstGeom prst="rect">
            <a:avLst/>
          </a:prstGeom>
          <a:noFill/>
        </p:spPr>
      </p:pic>
      <p:pic>
        <p:nvPicPr>
          <p:cNvPr id="7" name="Picture 2" descr="H:\Новая папка (2)\к призентациям\звёздочки\stars_1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357026">
            <a:off x="1626247" y="3444978"/>
            <a:ext cx="2143125" cy="1476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767 -0.59792 C 0.63715 -0.57965 0.63732 -0.56138 0.63611 -0.54335 C 0.63524 -0.53017 0.63055 -0.51445 0.62778 -0.50173 C 0.62205 -0.47607 0.61666 -0.44994 0.61302 -0.42358 C 0.61128 -0.41086 0.60538 -0.40023 0.60156 -0.38821 C 0.59705 -0.37433 0.59375 -0.35815 0.58854 -0.34474 C 0.57396 -0.30682 0.59184 -0.36277 0.58021 -0.3274 C 0.57135 -0.30011 0.56475 -0.26982 0.55069 -0.2467 C 0.54896 -0.23006 0.54444 -0.21849 0.53767 -0.20508 C 0.53715 -0.20185 0.53715 -0.19884 0.53611 -0.19607 C 0.53385 -0.19006 0.52778 -0.17873 0.52778 -0.17873 C 0.52465 -0.16138 0.52899 -0.17688 0.52135 -0.16578 C 0.51198 -0.15167 0.50937 -0.13757 0.49496 -0.13295 C 0.48906 -0.12763 0.48385 -0.12439 0.47708 -0.12185 C 0.46788 -0.11283 0.44774 -0.10243 0.43611 -0.10219 C 0.31041 -0.10081 0.18472 -0.10081 0.05903 -0.10011 C 0.04305 -0.09364 0.06909 -0.10543 0.04757 -0.08925 C 0.04514 -0.0874 0.04201 -0.08786 0.03923 -0.08693 C 0.03333 -0.08162 0.02639 -0.07676 0.01962 -0.07399 C 0.01389 -0.06243 0.00955 -0.05133 0.00486 -0.0393 C 0.00295 -0.02566 -1.94444E-6 -0.01318 -1.94444E-6 -3.81503E-6 " pathEditMode="relative" ptsTypes="ffffffffffffffffffffA">
                                      <p:cBhvr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1788 -0.2444 C -0.91146 -0.24001 -0.90469 -0.23492 -0.89826 -0.23122 C -0.88316 -0.22244 -0.86632 -0.22035 -0.85069 -0.21388 C -0.84271 -0.20671 -0.84913 -0.21134 -0.83924 -0.20741 C -0.83594 -0.20602 -0.82951 -0.20301 -0.82951 -0.20301 C -0.82361 -0.19515 -0.81632 -0.19122 -0.80816 -0.18775 C -0.7974 -0.17804 -0.78646 -0.16787 -0.77378 -0.16371 C -0.76319 -0.1496 -0.74896 -0.13342 -0.73437 -0.12879 C -0.72066 -0.11978 -0.7066 -0.11261 -0.6934 -0.10244 C -0.68663 -0.09735 -0.68142 -0.09203 -0.67378 -0.08949 C -0.6684 -0.08486 -0.66267 -0.08301 -0.65729 -0.07862 C -0.64566 -0.06914 -0.6559 -0.07353 -0.64427 -0.06983 C -0.62726 -0.05249 -0.6059 -0.04116 -0.58681 -0.02822 C -0.57882 -0.0229 -0.56996 -0.02267 -0.56215 -0.01735 C -0.55816 -0.01457 -0.55469 -0.01111 -0.55069 -0.00856 C -0.54358 -0.00394 -0.5349 -0.00255 -0.52778 0.0023 C -0.52153 0.0067 -0.52431 0.00808 -0.51632 0.00878 C -0.50052 0.01017 -0.48455 0.0104 -0.46875 0.01109 C -0.4533 0.01387 -0.43871 0.0178 -0.42292 0.01965 C -0.34618 0.01826 -0.33142 0.02358 -0.28021 0.01317 C -0.27049 0.00901 -0.26059 0.00624 -0.25069 0.0023 C -0.23437 -0.00417 -0.2184 -0.01134 -0.20156 -0.01527 C -0.19288 -0.02105 -0.18455 -0.0229 -0.17535 -0.02613 C -0.13594 -0.02544 -0.0967 -0.02498 -0.05729 -0.02382 C -0.0184 -0.02267 -0.04722 -0.02706 -0.02951 -0.01527 C -0.02639 -0.01319 -0.01962 -0.01087 -0.01962 -0.01087 C -0.01371 -0.00556 -0.00746 -7.28324E-6 -3.05556E-6 -7.28324E-6 " pathEditMode="relative" ptsTypes="ffffffffffffffffffffffffffA">
                                      <p:cBhvr>
                                        <p:cTn id="13" dur="5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роз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292" name="Picture 4" descr="H:\Новая папка (2)\к призентациям\цветы\dividers_200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6030530"/>
            <a:ext cx="6619755" cy="827470"/>
          </a:xfrm>
          <a:prstGeom prst="rect">
            <a:avLst/>
          </a:prstGeom>
          <a:noFill/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857496"/>
            <a:ext cx="3932227" cy="25487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200000">
            <a:off x="727586" y="-727586"/>
            <a:ext cx="2714644" cy="41698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6200000">
            <a:off x="5588062" y="-587434"/>
            <a:ext cx="2497137" cy="36720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400000">
            <a:off x="5988401" y="2084037"/>
            <a:ext cx="2336009" cy="34543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5400000">
            <a:off x="3407657" y="1378633"/>
            <a:ext cx="2383633" cy="36268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1" name="Picture 3" descr="H:\Новая папка (2)\к призентациям\цветы\flover_0030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357222" y="4857760"/>
            <a:ext cx="1905000" cy="2276475"/>
          </a:xfrm>
          <a:prstGeom prst="rect">
            <a:avLst/>
          </a:prstGeom>
          <a:noFill/>
        </p:spPr>
      </p:pic>
      <p:pic>
        <p:nvPicPr>
          <p:cNvPr id="12290" name="Picture 2" descr="H:\Новая папка (2)\к призентациям\цветы\flover_0015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34125" y="4143380"/>
            <a:ext cx="2809875" cy="3295650"/>
          </a:xfrm>
          <a:prstGeom prst="rect">
            <a:avLst/>
          </a:prstGeom>
          <a:noFill/>
        </p:spPr>
      </p:pic>
      <p:pic>
        <p:nvPicPr>
          <p:cNvPr id="13" name="Детские Песни - Дорогою Добр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54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7205 0.79065 C 0.7158 0.79135 0.65955 0.79089 0.6033 0.79274 C 0.59393 0.79297 0.57535 0.79713 0.57535 0.79736 C 0.5191 0.79644 0.46268 0.79782 0.4066 0.79505 C 0.39809 0.79459 0.39531 0.77793 0.39011 0.76891 C 0.38837 0.7659 0.38507 0.76012 0.38507 0.76035 C 0.38177 0.74532 0.38611 0.76197 0.38038 0.74717 C 0.37795 0.74069 0.37656 0.73236 0.37535 0.72542 C 0.37604 0.68471 0.36684 0.66042 0.38507 0.6359 C 0.39167 0.61022 0.40538 0.58339 0.42622 0.57691 C 0.46858 0.54869 0.50486 0.56465 0.55903 0.56373 C 0.56389 0.56142 0.57379 0.55725 0.57379 0.55748 C 0.57778 0.55355 0.5849 0.54661 0.59011 0.54407 C 0.60278 0.53782 0.61736 0.53689 0.62952 0.5288 C 0.64115 0.52117 0.65122 0.50775 0.66233 0.49826 C 0.66424 0.49665 0.66545 0.49364 0.66719 0.49156 C 0.67327 0.48462 0.68004 0.47999 0.68524 0.47189 C 0.68698 0.46912 0.68872 0.46634 0.69011 0.46333 C 0.69149 0.46056 0.69184 0.45709 0.6934 0.45454 C 0.69688 0.44899 0.70486 0.43928 0.70486 0.43951 C 0.70799 0.42655 0.70903 0.421 0.71476 0.41083 C 0.71719 0.39741 0.72327 0.38584 0.72795 0.37358 C 0.73333 0.35901 0.73733 0.34374 0.73941 0.32778 C 0.7382 0.2947 0.73854 0.26833 0.72952 0.23849 C 0.72708 0.21837 0.72222 0.19917 0.71806 0.1795 C 0.71424 0.16123 0.71389 0.14018 0.70816 0.12283 C 0.70347 0.10872 0.69705 0.09507 0.69184 0.08119 C 0.69028 0.07703 0.69045 0.07194 0.68854 0.06801 C 0.6875 0.06593 0.67066 0.03886 0.66719 0.03308 C 0.66511 0.02984 0.66476 0.02498 0.66233 0.02221 C 0.65712 0.01619 0.64965 0.0148 0.64427 0.00925 C 0.63125 -0.00393 0.62761 -0.00948 0.6099 -0.01272 C 0.58351 -0.0266 0.5632 -0.01712 0.53108 -0.01481 C 0.52188 -0.01249 0.5125 -0.01064 0.5033 -0.00833 C 0.4941 -0.00347 0.48386 -0.00255 0.47535 0.00486 C 0.46632 0.01272 0.45903 0.02244 0.44913 0.02868 C 0.44358 0.03632 0.43715 0.04511 0.42952 0.04835 C 0.41441 0.06847 0.40313 0.09137 0.39011 0.11404 C 0.38768 0.12792 0.38958 0.12029 0.38195 0.13578 C 0.37969 0.14018 0.37379 0.16331 0.37205 0.16863 C 0.36927 0.17696 0.36962 0.18621 0.36702 0.19477 C 0.36476 0.20356 0.36077 0.21166 0.35903 0.22091 C 0.35799 0.22669 0.35712 0.23271 0.35573 0.23849 C 0.35226 0.25306 0.35052 0.25075 0.34427 0.26671 C 0.33524 0.28938 0.3283 0.31367 0.31962 0.33657 C 0.31649 0.35299 0.31563 0.36734 0.3099 0.38237 C 0.30781 0.40689 0.30417 0.43303 0.29844 0.45663 C 0.29375 0.50474 0.30104 0.45293 0.29184 0.483 C 0.28854 0.4941 0.28785 0.50636 0.28524 0.51793 C 0.28299 0.53944 0.28021 0.56118 0.27379 0.58108 C 0.27083 0.60675 0.27483 0.58755 0.26389 0.61184 C 0.24896 0.64492 0.26476 0.61392 0.25243 0.64446 C 0.24549 0.66181 0.2474 0.644 0.24097 0.67083 C 0.23768 0.68471 0.23386 0.70183 0.22465 0.71015 C 0.21771 0.72496 0.2059 0.7393 0.1934 0.74508 C 0.17205 0.7733 0.14132 0.78024 0.1132 0.78857 C 0.10104 0.79227 0.08976 0.79852 0.07708 0.79944 C 0.06007 0.8006 0.04323 0.80083 0.02622 0.80153 C 0.01528 0.80083 0.00434 0.80083 -0.0066 0.79944 C -0.02101 0.79782 -0.03767 0.77631 -0.04757 0.76451 C -0.05903 0.75087 -0.05104 0.75572 -0.06059 0.75133 C -0.06753 0.74555 -0.06528 0.74254 -0.07205 0.73629 C -0.07552 0.72704 -0.08125 0.70668 -0.0868 0.69697 C -0.0934 0.68563 -0.09062 0.69142 -0.09514 0.67939 C -0.09774 0.66482 -0.10104 0.65047 -0.1033 0.6359 C -0.10278 0.582 -0.10312 0.5281 -0.10156 0.47421 C -0.10139 0.46495 -0.0967 0.45293 -0.09514 0.44367 C -0.08923 0.40967 -0.06962 0.3486 -0.04097 0.33865 C -0.02656 0.32709 -0.03559 0.33403 -0.01319 0.31899 C -0.00469 0.31321 0.00712 0.31344 0.01632 0.31043 C 0.02031 0.30904 0.02587 0.30534 0.02952 0.30372 C 0.04688 0.29609 0.06563 0.28961 0.08368 0.28637 C 0.09601 0.28082 0.10868 0.27689 0.12136 0.27319 C 0.13177 0.26625 0.13924 0.2644 0.15087 0.26232 C 0.15747 0.25931 0.16511 0.25931 0.17049 0.25353 C 0.17327 0.25075 0.17552 0.24728 0.17865 0.24474 C 0.18177 0.24265 0.18524 0.24173 0.18854 0.24057 C 0.19288 0.23895 0.20156 0.23641 0.20156 0.23664 C 0.21285 0.22669 0.22448 0.21652 0.23768 0.21235 C 0.24774 0.20564 0.25695 0.19639 0.26719 0.19038 C 0.26979 0.18876 0.27274 0.1876 0.27535 0.18598 C 0.27986 0.18321 0.28854 0.17742 0.28854 0.17765 C 0.30052 0.16077 0.31823 0.15105 0.32795 0.13139 C 0.33125 0.11751 0.33785 0.10525 0.34254 0.09207 C 0.34184 0.06801 0.34514 0.04904 0.33941 0.02868 C 0.33559 0.01504 0.32917 0.00717 0.32292 -0.00393 C 0.32101 -0.0074 0.32031 -0.0118 0.31806 -0.01481 C 0.31302 -0.02151 0.31042 -0.02082 0.30486 -0.0236 C 0.28924 -0.03123 0.27344 -0.03632 0.25729 -0.04118 C 0.24063 -0.04626 0.225 -0.05297 0.20816 -0.05644 C 0.19722 -0.06199 0.18629 -0.06639 0.17535 -0.07171 C 0.15139 -0.07032 0.13889 -0.06893 0.11806 -0.06523 C 0.11302 -0.06292 0.10833 -0.05876 0.1033 -0.05644 C 0.09531 -0.05274 0.08542 -0.0502 0.07708 -0.04765 C 0.07344 -0.04511 0.06875 -0.04465 0.06563 -0.04118 C 0.06354 -0.03886 0.0625 -0.03493 0.06059 -0.03239 C 0.05469 -0.02452 0.04566 -0.02059 0.03768 -0.01712 C 0.02899 -0.00925 0.03472 -0.01365 0.01962 -0.00625 C 0.01597 -0.0044 0.0099 0.00254 0.0099 0.00278 C 0.00903 0.00578 0.00747 0.01388 0.00486 0.01573 C 0.00243 0.01758 -0.0033 0.01781 -0.0033 0.01804 " pathEditMode="relative" rAng="0" ptsTypes="ffffffffffffffffffffffffffffffffffffffffffffffffffffffffffffffffffffffffffffffffffffffffffffffffffffA">
                                      <p:cBhvr>
                                        <p:cTn id="38" dur="5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" y="-42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73455 0.77295 C -0.73386 0.66983 -0.7408 0.56255 -0.72465 0.46082 C -0.71945 0.42752 -0.69254 0.40116 -0.67379 0.3822 C -0.66615 0.37434 -0.66007 0.36255 -0.65087 0.35816 C -0.64653 0.35608 -0.63768 0.35376 -0.63768 0.35376 C -0.62222 0.34313 -0.62865 0.34451 -0.60504 0.34937 C -0.58507 0.36255 -0.59479 0.35908 -0.57709 0.36255 C -0.56736 0.36787 -0.55781 0.36902 -0.54774 0.37134 C -0.54427 0.37342 -0.54132 0.37619 -0.53768 0.37781 C -0.53143 0.38082 -0.52431 0.38058 -0.51806 0.38428 C -0.50643 0.39145 -0.49427 0.40324 -0.48212 0.40833 C -0.46111 0.42706 -0.43854 0.43816 -0.41649 0.45411 C -0.4132 0.45665 -0.41042 0.46058 -0.4066 0.4629 C -0.40313 0.46521 -0.39896 0.46521 -0.39514 0.46729 C -0.39063 0.46983 -0.38629 0.47307 -0.38195 0.47608 C -0.35486 0.49527 -0.32795 0.51561 -0.3 0.53272 C -0.28316 0.5429 -0.26615 0.55238 -0.24931 0.56324 C -0.22986 0.57596 -0.21181 0.5896 -0.19184 0.60047 C -0.15452 0.62105 -0.2033 0.59469 -0.17552 0.61365 C -0.1724 0.61573 -0.16893 0.61596 -0.1658 0.61804 C -0.15781 0.62336 -0.15052 0.6296 -0.14288 0.63538 C -0.13872 0.63839 -0.13386 0.63931 -0.12952 0.64186 C -0.11788 0.64902 -0.10504 0.65758 -0.09375 0.6659 C -0.08854 0.66983 -0.08403 0.67515 -0.07899 0.67908 C -0.05834 0.69434 -0.03594 0.70359 -0.01476 0.71608 C -0.00382 0.72232 0.00885 0.73018 0.01962 0.73804 C 0.03472 0.74914 0.02465 0.74613 0.04253 0.75538 C 0.06024 0.7644 0.07986 0.76556 0.09809 0.77087 C 0.12066 0.76949 0.12951 0.77041 0.14757 0.76417 C 0.15851 0.75538 0.16024 0.75608 0.16371 0.74012 C 0.16788 0.67839 0.17517 0.61434 0.15399 0.55908 C 0.15104 0.54359 0.14948 0.5274 0.1441 0.51307 C 0.14166 0.49619 0.13611 0.47654 0.12778 0.4629 C 0.12656 0.46082 0.1243 0.46035 0.12291 0.4585 C 0.11111 0.44255 0.12396 0.45688 0.11476 0.44116 C 0.1059 0.42636 0.09601 0.41203 0.08663 0.39746 C 0.08351 0.39238 0.06232 0.38058 0.05729 0.3755 C 0.05364 0.3718 0.05121 0.36625 0.04757 0.36255 C 0.01719 0.33157 -0.01927 0.30174 -0.05747 0.2948 C -0.06077 0.29342 -0.06389 0.29157 -0.06736 0.29041 C -0.07327 0.28856 -0.08542 0.28602 -0.08542 0.28602 C -0.09792 0.27885 -0.10608 0.277 -0.11997 0.27515 C -0.14879 0.26197 -0.17969 0.25018 -0.2099 0.24463 C -0.32066 0.19608 -0.43472 0.2259 -0.55417 0.22498 C -0.57066 0.21712 -0.58837 0.21342 -0.60504 0.2074 C -0.61007 0.20301 -0.61493 0.20093 -0.61997 0.19654 C -0.62379 0.17966 -0.61788 0.20371 -0.62639 0.1792 C -0.62865 0.17203 -0.63038 0.1644 -0.63281 0.15723 C -0.63386 0.15423 -0.63507 0.15145 -0.63611 0.14845 C -0.63733 0.13943 -0.63889 0.13087 -0.64115 0.12232 C -0.64028 0.09388 -0.64375 0.06451 -0.63768 0.03723 C -0.63611 0.02937 -0.62952 0.02197 -0.62639 0.01527 C -0.62361 -0.00023 -0.62691 0.01295 -0.61997 8.20809E-6 C -0.61441 -0.00994 -0.61146 -0.01965 -0.60504 -0.0282 C -0.59722 -0.03907 -0.58507 -0.04392 -0.57709 -0.05456 C -0.56945 -0.06473 -0.57413 -0.05942 -0.56233 -0.06982 C -0.55729 -0.07421 -0.55139 -0.07699 -0.54601 -0.08069 C -0.54271 -0.083 -0.53976 -0.08739 -0.53629 -0.08947 C -0.52986 -0.09317 -0.51649 -0.09826 -0.51649 -0.09826 C -0.50573 -0.1089 -0.49045 -0.11005 -0.47709 -0.11352 C -0.46059 -0.11791 -0.44462 -0.12577 -0.42795 -0.13086 C -0.39948 -0.13017 -0.37118 -0.13063 -0.34271 -0.12878 C -0.32656 -0.12786 -0.32448 -0.123 -0.31007 -0.11791 C -0.29011 -0.11098 -0.27153 -0.10543 -0.25104 -0.10265 C -0.2434 -0.09918 -0.23577 -0.0941 -0.22813 -0.09155 C -0.21684 -0.08786 -0.20452 -0.08878 -0.19375 -0.083 C -0.18229 -0.07699 -0.17292 -0.06866 -0.1625 -0.06103 C -0.14705 -0.05017 -0.13038 -0.04439 -0.11337 -0.04138 C -0.09965 -0.03468 -0.08507 -0.02936 -0.07066 -0.02612 C -0.06459 -0.02473 -0.05243 -0.02173 -0.05243 -0.02173 C -0.03993 -0.01179 -0.02431 -0.00809 -0.0099 -0.00439 C -0.00365 0.00116 -0.00695 8.20809E-6 1.38889E-6 8.20809E-6 " pathEditMode="relative" ptsTypes="fffffffffffffffffffffffffffffffffffffffffffffffffffffffffffffffffffffffA">
                                      <p:cBhvr>
                                        <p:cTn id="40" dur="5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75903 -0.44994 C -0.74445 -0.47861 -0.76094 -0.44369 -0.754 -0.53294 C -0.75365 -0.53711 -0.74619 -0.54497 -0.74428 -0.5482 C -0.72883 -0.57456 -0.74601 -0.55075 -0.73108 -0.56786 C -0.70139 -0.60208 -0.66251 -0.60254 -0.62622 -0.61803 C -0.60869 -0.61734 -0.59115 -0.61919 -0.57379 -0.61595 C -0.57188 -0.61549 -0.5599 -0.58312 -0.55903 -0.5808 C -0.55383 -0.54265 -0.55209 -0.49618 -0.56546 -0.4608 C -0.56806 -0.44485 -0.56823 -0.42867 -0.57049 -0.41271 C -0.57223 -0.40092 -0.57796 -0.39028 -0.58195 -0.38011 C -0.5908 -0.35791 -0.59792 -0.33248 -0.61146 -0.31445 C -0.61858 -0.29109 -0.60955 -0.31583 -0.62292 -0.29479 C -0.63317 -0.27884 -0.61355 -0.2978 -0.62952 -0.28393 C -0.63924 -0.26497 -0.62431 -0.29526 -0.63594 -0.26427 C -0.63994 -0.25387 -0.64514 -0.24416 -0.64914 -0.23375 C -0.65122 -0.2282 -0.65903 -0.22057 -0.65903 -0.22057 C -0.66389 -0.20716 -0.67205 -0.19953 -0.67865 -0.18797 C -0.69237 -0.16416 -0.68091 -0.17572 -0.69167 -0.16601 C -0.69983 -0.14913 -0.70799 -0.13248 -0.71633 -0.11583 C -0.71823 -0.11213 -0.71823 -0.10705 -0.71962 -0.10289 C -0.72501 -0.08578 -0.72952 -0.07028 -0.73282 -0.05248 C -0.73334 -0.04948 -0.73508 -0.04693 -0.73594 -0.04393 C -0.74202 -0.02196 -0.7474 0.0007 -0.7507 0.02382 C -0.74914 0.16278 -0.76233 0.13688 -0.73438 0.21157 C -0.7323 0.22289 -0.7257 0.2296 -0.72292 0.24 C -0.71858 0.25642 -0.71598 0.25688 -0.70817 0.27052 C -0.70435 0.277 -0.70296 0.28463 -0.69827 0.29018 C -0.69584 0.29295 -0.69271 0.29434 -0.69011 0.29665 C -0.67935 0.30636 -0.6698 0.31792 -0.65903 0.3274 C -0.64584 0.3392 -0.63646 0.35561 -0.62119 0.36232 C -0.61789 0.36532 -0.61494 0.36879 -0.61146 0.3711 C -0.60261 0.37688 -0.60157 0.37318 -0.59341 0.37966 C -0.59046 0.38197 -0.5882 0.38613 -0.58525 0.38844 C -0.57674 0.39515 -0.56667 0.39839 -0.5573 0.40162 C -0.53386 0.39931 -0.51025 0.39746 -0.48681 0.39492 C -0.47448 0.39353 -0.46303 0.38821 -0.4507 0.38636 C -0.42622 0.37203 -0.45209 0.38544 -0.42778 0.37758 C -0.42275 0.37596 -0.41303 0.3711 -0.41303 0.3711 C -0.39636 0.35607 -0.42396 0.38035 -0.40001 0.36232 C -0.38681 0.35237 -0.37414 0.33503 -0.36216 0.32301 C -0.34393 0.30451 -0.32692 0.29573 -0.31303 0.26844 C -0.31094 0.2592 -0.30955 0.24856 -0.30643 0.24 C -0.30521 0.23677 -0.30296 0.23446 -0.30157 0.23122 C -0.29914 0.22567 -0.29688 0.21989 -0.29497 0.21388 C -0.29115 0.20185 -0.29202 0.19446 -0.28525 0.18544 C -0.28317 0.17503 -0.27935 0.16694 -0.27692 0.157 C -0.27362 0.14336 -0.2724 0.12902 -0.26876 0.11561 C -0.26633 0.0948 -0.26112 0.07492 -0.2573 0.05434 C -0.25417 0.03769 -0.25209 0.02081 -0.24914 0.00417 C -0.25018 -0.05132 -0.24393 -0.06219 -0.2573 -0.09849 C -0.25782 -0.10358 -0.25764 -0.1089 -0.25903 -0.11375 C -0.2599 -0.11722 -0.2632 -0.11907 -0.26389 -0.12254 C -0.26789 -0.14057 -0.2658 -0.14682 -0.26876 -0.16161 C -0.26962 -0.16601 -0.27101 -0.1704 -0.27205 -0.17479 C -0.27275 -0.1778 -0.27327 -0.18057 -0.27379 -0.18358 C -0.27483 -0.18936 -0.27553 -0.19537 -0.27692 -0.20092 C -0.27865 -0.20739 -0.28195 -0.22057 -0.28195 -0.22057 C -0.28768 -0.26936 -0.30139 -0.31583 -0.30643 -0.36485 C -0.30591 -0.40046 -0.30556 -0.43606 -0.30487 -0.47167 C -0.30435 -0.49687 -0.30747 -0.53479 -0.29011 -0.5526 C -0.28907 -0.5563 -0.28889 -0.56069 -0.28681 -0.56346 C -0.28525 -0.56554 -0.2823 -0.56439 -0.28021 -0.56554 C -0.26928 -0.57179 -0.2658 -0.58173 -0.25244 -0.5852 C -0.2316 -0.60231 -0.20886 -0.60462 -0.18525 -0.61156 C -0.154 -0.61017 -0.12292 -0.60924 -0.09167 -0.60716 C -0.08733 -0.60693 -0.08073 -0.60185 -0.07692 -0.60046 C -0.05035 -0.59098 -0.02344 -0.58173 0.00329 -0.57225 C 0.02013 -0.56624 0.03732 -0.56254 0.05416 -0.55699 C 0.06996 -0.55167 0.07829 -0.54034 0.09183 -0.53063 C 0.096 -0.52763 0.10086 -0.52693 0.10503 -0.52416 C 0.11388 -0.51815 0.1243 -0.50497 0.13124 -0.49572 C 0.14791 -0.47375 0.1559 -0.43953 0.16718 -0.41271 C 0.17083 -0.39329 0.17742 -0.38265 0.18367 -0.36485 C 0.18628 -0.35745 0.18906 -0.35028 0.19183 -0.34289 C 0.19288 -0.33988 0.19513 -0.3341 0.19513 -0.3341 C 0.19652 -0.32601 0.19861 -0.31838 0.19999 -0.31028 C 0.20468 -0.25687 0.20329 -0.28323 0.1967 -0.18127 C 0.19565 -0.16624 0.19062 -0.15283 0.18194 -0.14427 C 0.17413 -0.12809 0.16058 -0.11838 0.1493 -0.10705 C 0.14739 -0.1052 0.14617 -0.10219 0.14427 -0.10057 C 0.14045 -0.09711 0.13541 -0.09664 0.13124 -0.0941 C 0.11961 -0.08716 0.11076 -0.07907 0.09843 -0.07445 C 0.09201 -0.06867 0.08124 -0.05872 0.07378 -0.05687 C 0.06163 -0.05387 0.05104 -0.05109 0.0394 -0.04601 C 0.02916 -0.03676 0.01909 -0.03421 0.01145 -0.01988 C -0.00139 0.00394 0.01961 -0.03213 0.00329 -0.0067 C 0.00208 -0.00462 -5.27778E-6 -0.00023 -5.27778E-6 -0.00023 " pathEditMode="relative" ptsTypes="ffffffffffffffffffffffffffffffffffffffffffffffffffffffffffffffffffffffffffffffffffffffA">
                                      <p:cBhvr>
                                        <p:cTn id="42" dur="5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71146 -0.63746 C 0.71025 -0.60439 0.70921 -0.56439 0.69028 -0.53919 C 0.68664 -0.52532 0.67865 -0.51422 0.67552 -0.49988 C 0.67118 -0.48 0.66285 -0.46613 0.65573 -0.44763 C 0.65122 -0.43584 0.64705 -0.42405 0.64271 -0.41249 C 0.63473 -0.39121 0.6316 -0.37457 0.61146 -0.36879 C 0.60469 -0.36301 0.59775 -0.36347 0.59028 -0.36023 C 0.56025 -0.36162 0.53004 -0.36277 0.5 -0.36486 C 0.49566 -0.36486 0.49115 -0.36486 0.48698 -0.36671 C 0.44723 -0.38705 0.50052 -0.36855 0.47223 -0.37757 C 0.46146 -0.38705 0.44879 -0.39075 0.43768 -0.39954 C 0.42639 -0.40855 0.41789 -0.41642 0.40504 -0.42127 C 0.39445 -0.43052 0.38594 -0.43422 0.37379 -0.43884 C 0.36077 -0.45017 0.34705 -0.45873 0.33282 -0.46705 C 0.32361 -0.4726 0.31424 -0.47422 0.30504 -0.48023 C 0.304 -0.48324 0.30243 -0.48578 0.30174 -0.48902 C 0.3007 -0.49318 0.30191 -0.4985 0.3 -0.50197 C 0.29671 -0.50775 0.28993 -0.50728 0.28525 -0.51075 C 0.27327 -0.52 0.25452 -0.5348 0.24098 -0.53919 C 0.23438 -0.54451 0.22865 -0.55145 0.22136 -0.55468 C 0.21511 -0.56301 0.20782 -0.56855 0.20174 -0.57642 C 0.20035 -0.57827 0.19983 -0.58127 0.19844 -0.58289 C 0.19601 -0.58566 0.179 -0.60439 0.17552 -0.60694 C 0.17431 -0.60786 0.16441 -0.6111 0.16389 -0.61133 C 0.15886 -0.61341 0.14914 -0.6178 0.14914 -0.6178 C 0.1382 -0.61711 0.12726 -0.61711 0.1165 -0.61549 C 0.10955 -0.61434 0.10348 -0.60832 0.09671 -0.60694 C 0.0908 -0.60578 0.08473 -0.60532 0.07865 -0.60462 C 0.06164 -0.58844 0.04115 -0.5785 0.02136 -0.56971 C 0.01181 -0.55931 0.0007 -0.54775 -0.00486 -0.53272 C -0.00868 -0.52254 -0.01093 -0.51237 -0.01475 -0.50197 C -0.01944 -0.45549 -0.01736 -0.48347 -0.01302 -0.38844 C -0.01198 -0.36509 0.00556 -0.34266 0.01476 -0.32532 C 0.01684 -0.32139 0.01736 -0.31607 0.01962 -0.31214 C 0.02188 -0.30844 0.02552 -0.30659 0.02796 -0.30335 C 0.04549 -0.28 0.054 -0.27329 0.07552 -0.25965 C 0.09358 -0.24809 0.10903 -0.22936 0.12796 -0.22058 C 0.13403 -0.21757 0.14028 -0.21549 0.14601 -0.21179 C 0.15608 -0.20532 0.16476 -0.19445 0.17552 -0.18983 C 0.19184 -0.18266 0.20764 -0.17734 0.22466 -0.17457 C 0.23611 -0.16809 0.24688 -0.16555 0.25903 -0.16139 C 0.27431 -0.14821 0.26893 -0.14682 0.28855 -0.14405 C 0.33247 -0.12324 0.2823 -0.14613 0.4165 -0.14613 C 0.46233 -0.14613 0.50834 -0.14312 0.55417 -0.14173 C 0.56632 -0.13803 0.57622 -0.13017 0.58698 -0.12208 C 0.60434 -0.1089 0.61841 -0.0978 0.63282 -0.07861 C 0.63993 -0.06913 0.64341 -0.05827 0.64914 -0.04786 C 0.65434 -0.02867 0.64671 -0.05503 0.65417 -0.03491 C 0.6573 -0.02659 0.65921 -0.01711 0.66233 -0.00855 C 0.6632 0.0222 0.66407 0.05087 0.66719 0.08092 C 0.66615 0.09179 0.66598 0.10289 0.66389 0.11353 C 0.6632 0.11699 0.66042 0.11908 0.65903 0.12231 C 0.64983 0.14197 0.64462 0.15584 0.62622 0.16162 C 0.61528 0.17156 0.6033 0.17665 0.59028 0.17919 C 0.57257 0.19075 0.58594 0.18405 0.55747 0.18775 C 0.53438 0.19075 0.51146 0.19815 0.48855 0.20301 C 0.47882 0.20763 0.4691 0.20948 0.45903 0.21156 C 0.44896 0.2141 0.43959 0.2185 0.42952 0.22058 C 0.39497 0.24347 0.32674 0.22335 0.30816 0.22266 C 0.30174 0.22104 0.29497 0.22081 0.28855 0.2185 C 0.28195 0.21618 0.26893 0.20971 0.26893 0.20971 C 0.25521 0.19491 0.26337 0.20254 0.24098 0.18775 C 0.23872 0.18636 0.23664 0.18497 0.23438 0.18358 C 0.2323 0.18197 0.22796 0.17919 0.22796 0.17919 C 0.22049 0.16601 0.22032 0.15006 0.21476 0.13549 C 0.21077 0.10775 0.19775 0.08462 0.17865 0.07214 C 0.16632 0.05526 0.15035 0.04208 0.13611 0.02844 C 0.1316 0.02405 0.12639 0.02104 0.12292 0.01526 C 0.12084 0.01156 0.11927 0.0074 0.1165 0.00416 C 0.10539 -0.0074 0.09827 -0.01179 0.08698 -0.01965 C 0.07743 -0.03445 0.06789 -0.04763 0.05903 -0.06335 C 0.05625 -0.06844 0.05087 -0.07861 0.05087 -0.07861 C 0.04705 -0.0985 0.04132 -0.1059 0.03438 -0.12439 C 0.03108 -0.14543 0.02778 -0.16994 0.02136 -0.18983 C 0.01962 -0.19514 0.01684 -0.2 0.01476 -0.20509 C 0.01302 -0.20948 0.01129 -0.21364 0.0099 -0.21827 C 0.00851 -0.22266 0.00816 -0.22728 0.0066 -0.23168 C 0.00313 -0.24069 -0.00329 -0.24763 -0.00816 -0.25526 C -0.01354 -0.26358 -0.01788 -0.27306 -0.02291 -0.28162 C -0.03142 -0.29595 -0.03854 -0.31168 -0.04757 -0.32532 C -0.05052 -0.32994 -0.05399 -0.33387 -0.05729 -0.33827 C -0.05902 -0.34058 -0.06232 -0.34497 -0.06232 -0.34497 C -0.06423 -0.35306 -0.06857 -0.35746 -0.07204 -0.36486 C -0.09427 -0.36231 -0.11545 -0.3563 -0.13767 -0.35376 C -0.15069 -0.34936 -0.15798 -0.33318 -0.16718 -0.32092 C -0.17812 -0.30636 -0.18767 -0.29364 -0.2 -0.28162 C -0.21232 -0.2696 -0.20225 -0.27422 -0.20972 -0.26405 C -0.21319 -0.25919 -0.2177 -0.25572 -0.22135 -0.2511 C -0.22465 -0.24185 -0.2302 -0.23653 -0.23281 -0.22705 C -0.23402 -0.21503 -0.23559 -0.2037 -0.23767 -0.19214 C -0.23368 -0.14497 -0.24392 -0.12486 -0.21302 -0.12 C -0.20764 -0.11561 -0.19878 -0.11491 -0.1967 -0.10682 C -0.19618 -0.10474 -0.19618 -0.10197 -0.19496 -0.10035 C -0.19375 -0.09873 -0.19166 -0.09896 -0.1901 -0.09827 C -0.1868 -0.09688 -0.18038 -0.09387 -0.18038 -0.09387 C -0.17691 -0.08023 -0.18159 -0.09341 -0.17048 -0.08277 C -0.16892 -0.08116 -0.16875 -0.07769 -0.16718 -0.0763 C -0.15816 -0.06798 -0.146 -0.06243 -0.13611 -0.05665 C -0.11597 -0.04509 -0.13055 -0.04948 -0.11302 -0.04578 C -0.10121 -0.03769 -0.1125 -0.04416 -0.0967 -0.03931 C -0.08316 -0.03514 -0.071 -0.0289 -0.05729 -0.02613 C -0.04635 -0.01619 -0.06007 -0.02728 -0.04097 -0.01965 C -0.03906 -0.01896 -0.03784 -0.01642 -0.03611 -0.01526 C -0.02552 -0.00809 -0.01215 -1.44509E-6 -3.05556E-6 -1.44509E-6 " pathEditMode="relative" ptsTypes="fffffffffffffffffffffffffffffffffffffffffffffffffffffffffffffffffffffffffffffffffffffffffffffffffffffffA">
                                      <p:cBhvr>
                                        <p:cTn id="44" dur="5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3646 0.48138 C 0.05521 0.4446 0.02431 0.41314 -0.00121 0.41152 C -0.04653 0.40875 -0.09201 0.40713 -0.13732 0.40505 C -0.14531 0.40227 -0.15243 0.39741 -0.16024 0.39418 C -0.16389 0.39094 -0.16857 0.38955 -0.1717 0.38539 C -0.18646 0.36572 -0.16684 0.38585 -0.17656 0.37012 C -0.1783 0.36734 -0.1809 0.36572 -0.18316 0.36341 C -0.18524 0.35231 -0.18646 0.34028 -0.19132 0.33079 C -0.19479 0.30905 -0.21562 0.2725 -0.18646 0.25862 C -0.17135 0.23873 -0.1908 0.26232 -0.17656 0.25006 C -0.17465 0.24844 -0.17378 0.24497 -0.1717 0.24359 C -0.16458 0.23827 -0.15156 0.2385 -0.14375 0.23711 C -0.11719 0.22462 -0.08732 0.23063 -0.06024 0.23919 C -0.04444 0.24983 -0.06458 0.23734 -0.04375 0.24567 C -0.03785 0.24798 -0.02969 0.25353 -0.02413 0.25654 C -0.01111 0.2644 -0.00243 0.27319 0.01198 0.2762 C 0.0217 0.2806 0.02899 0.288 0.0382 0.29355 C 0.04618 0.29841 0.05538 0.30026 0.06268 0.30674 C 0.06563 0.30928 0.06788 0.31344 0.07101 0.31553 C 0.07552 0.31853 0.0809 0.3183 0.08577 0.31992 C 0.10556 0.33681 0.12865 0.33958 0.15122 0.34606 C 0.18021 0.34537 0.20938 0.34722 0.2382 0.34375 C 0.2408 0.34352 0.24132 0.33773 0.24306 0.33519 C 0.25417 0.319 0.2507 0.32247 0.26111 0.31553 C 0.26893 0.30489 0.28004 0.28985 0.29063 0.28476 C 0.29531 0.27852 0.30122 0.27412 0.30538 0.26741 C 0.30643 0.26556 0.30625 0.26325 0.30695 0.26117 C 0.30833 0.25723 0.31024 0.25376 0.31198 0.25006 C 0.31146 0.23341 0.31215 0.21652 0.31024 0.19987 C 0.30955 0.19431 0.30417 0.19177 0.30208 0.18691 C 0.29115 0.1617 0.2783 0.1617 0.25938 0.15615 C 0.25 0.15337 0.24288 0.14921 0.23316 0.14759 C 0.21511 0.14828 0.19722 0.14851 0.17917 0.14967 C 0.17083 0.15013 0.1625 0.15545 0.15452 0.15846 C 0.13681 0.16517 0.11858 0.17118 0.10052 0.17581 C 0.07379 0.17511 0.04653 0.1802 0.02014 0.17373 C 0.01024 0.17118 0.00434 0.15638 -0.00121 0.14527 C -0.00347 0.14088 -0.00781 0.13209 -0.00781 0.13232 C -0.00833 0.13001 -0.00868 0.12769 -0.00937 0.12561 C -0.01024 0.1233 -0.01198 0.12168 -0.01267 0.11914 C -0.01423 0.11358 -0.01441 0.10734 -0.01597 0.10155 C -0.01545 0.07912 -0.01614 0.05645 -0.01423 0.03401 C -0.01389 0.02961 0.00104 0.00324 0.00365 0.00324 " pathEditMode="relative" rAng="0" ptsTypes="ffffffffffffffffffffffffffffffffffffffffffA">
                                      <p:cBhvr>
                                        <p:cTn id="46" dur="5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-2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ртинки\Новая папка3\Природа\деревья и цветы\vfgdccf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45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357166"/>
            <a:ext cx="6715172" cy="50006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Речевая разминка</a:t>
            </a:r>
            <a:endParaRPr lang="ru-RU" dirty="0"/>
          </a:p>
        </p:txBody>
      </p:sp>
      <p:pic>
        <p:nvPicPr>
          <p:cNvPr id="1029" name="Picture 5" descr="H:\Новая папка (2)\к призентациям\животные\animal_2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0"/>
            <a:ext cx="2058292" cy="31199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1571612"/>
            <a:ext cx="86439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ЛА-ЛА-ЛА- Здравствуй школа</a:t>
            </a:r>
          </a:p>
          <a:p>
            <a:r>
              <a:rPr lang="ru-RU" sz="4800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ОК- ОК-ОК- Мы пришли на урок</a:t>
            </a:r>
          </a:p>
          <a:p>
            <a:r>
              <a:rPr lang="ru-RU" sz="4800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АТЬ-АТЬ-АТЬ- очень хочется узнать</a:t>
            </a:r>
          </a:p>
          <a:p>
            <a:r>
              <a:rPr lang="ru-RU" sz="4800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ТА-ТА-ТА- Где живет доброта?</a:t>
            </a:r>
            <a:endParaRPr lang="ru-RU" sz="4800" dirty="0"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картинки\Новая папка3\Природа\пейзажи\bluesk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3075" name="Picture 3" descr="H:\Новая папка (2)\к призентациям\животные\butterfly_2003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642918"/>
            <a:ext cx="2143108" cy="27953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329510" cy="928694"/>
          </a:xfrm>
        </p:spPr>
        <p:txBody>
          <a:bodyPr>
            <a:prstTxWarp prst="textDeflateBottom">
              <a:avLst>
                <a:gd name="adj" fmla="val 51213"/>
              </a:avLst>
            </a:prstTxWarp>
          </a:bodyPr>
          <a:lstStyle/>
          <a:p>
            <a:r>
              <a:rPr lang="ru-RU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Вокалотерапия</a:t>
            </a:r>
            <a:endParaRPr lang="ru-RU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82296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Добрым быть совсем не просто</a:t>
            </a:r>
          </a:p>
          <a:p>
            <a:pPr algn="ctr">
              <a:buNone/>
            </a:pPr>
            <a:r>
              <a:rPr lang="ru-RU" sz="36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Не зависит доброта от роста</a:t>
            </a:r>
          </a:p>
          <a:p>
            <a:pPr algn="ctr">
              <a:buNone/>
            </a:pPr>
            <a:r>
              <a:rPr lang="ru-RU" sz="36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Не зависит доброта от цвета</a:t>
            </a:r>
          </a:p>
          <a:p>
            <a:pPr algn="ctr">
              <a:buNone/>
            </a:pPr>
            <a:r>
              <a:rPr lang="ru-RU" sz="36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Доброта не пряник , не конфета</a:t>
            </a:r>
          </a:p>
          <a:p>
            <a:pPr algn="ctr">
              <a:buNone/>
            </a:pPr>
            <a:r>
              <a:rPr lang="ru-RU" sz="36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Только надо,  надо добрым быть</a:t>
            </a:r>
          </a:p>
          <a:p>
            <a:pPr algn="ctr">
              <a:buNone/>
            </a:pPr>
            <a:r>
              <a:rPr lang="ru-RU" sz="36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И в беде друг друга не забыть</a:t>
            </a:r>
          </a:p>
          <a:p>
            <a:pPr algn="ctr">
              <a:buNone/>
            </a:pPr>
            <a:r>
              <a:rPr lang="ru-RU" sz="36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Будет вертеться Земля быстрей</a:t>
            </a:r>
          </a:p>
          <a:p>
            <a:pPr algn="ctr">
              <a:buNone/>
            </a:pPr>
            <a:r>
              <a:rPr lang="ru-RU" sz="36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Если будем мы с тобой добрей!</a:t>
            </a:r>
            <a:endParaRPr lang="ru-RU" sz="3600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love_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072066" y="2000240"/>
            <a:ext cx="3218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i="1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Что такое доброта?</a:t>
            </a:r>
            <a:endParaRPr lang="ru-RU" sz="4800" i="1" dirty="0"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pic>
        <p:nvPicPr>
          <p:cNvPr id="4100" name="Picture 4" descr="H:\Новая папка (2)\к призентациям\цветы\dividers_7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285870"/>
            <a:ext cx="4286280" cy="157213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2428868"/>
            <a:ext cx="457203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Золотые ключики к сердцам</a:t>
            </a:r>
            <a:r>
              <a:rPr lang="ru-RU" sz="2800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!</a:t>
            </a:r>
          </a:p>
          <a:p>
            <a:pPr algn="ctr"/>
            <a:r>
              <a:rPr lang="ru-RU" sz="2800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(</a:t>
            </a:r>
            <a:r>
              <a:rPr lang="ru-RU" sz="3200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по рассказу В.А.Осеевой «Волшебное слово»)</a:t>
            </a:r>
            <a:endParaRPr lang="ru-RU" sz="3200" dirty="0"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pic>
        <p:nvPicPr>
          <p:cNvPr id="4101" name="Picture 5" descr="H:\Новая папка (2)\к призентациям\цветы\dividers_7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5376705"/>
            <a:ext cx="4038626" cy="14812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Цели и задачи урока</a:t>
            </a:r>
            <a:endParaRPr lang="ru-RU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6" name="Picture 2" descr="D:\картинки\моря и реки\SE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00166" y="785794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Цели  и задачи урока</a:t>
            </a:r>
            <a:endParaRPr lang="ru-RU" sz="3600" dirty="0">
              <a:solidFill>
                <a:schemeClr val="accent3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1428736"/>
            <a:ext cx="63579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Уяснить смысл произведения</a:t>
            </a:r>
          </a:p>
          <a:p>
            <a:pPr marL="514350" indent="-514350">
              <a:buAutoNum type="arabicPeriod"/>
            </a:pPr>
            <a:endParaRPr lang="ru-RU" sz="2800" dirty="0" smtClean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marL="514350" indent="-514350">
              <a:buAutoNum type="arabicPeriod" startAt="2"/>
            </a:pPr>
            <a:r>
              <a:rPr lang="ru-RU" sz="28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Понять идею рассказа</a:t>
            </a:r>
          </a:p>
          <a:p>
            <a:pPr marL="514350" indent="-514350">
              <a:buAutoNum type="arabicPeriod" startAt="2"/>
            </a:pPr>
            <a:endParaRPr lang="ru-RU" sz="2800" dirty="0" smtClean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marL="514350" indent="-514350">
              <a:buAutoNum type="arabicPeriod" startAt="3"/>
            </a:pPr>
            <a:r>
              <a:rPr lang="ru-RU" sz="28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Наслаждаться красотой слова</a:t>
            </a:r>
          </a:p>
          <a:p>
            <a:pPr marL="514350" indent="-514350"/>
            <a:r>
              <a:rPr lang="ru-RU" sz="28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автора, его         глубиной мысли</a:t>
            </a:r>
          </a:p>
          <a:p>
            <a:pPr marL="514350" indent="-514350"/>
            <a:endParaRPr lang="ru-RU" sz="2800" dirty="0" smtClean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sz="28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4.  Учиться обобщать, анализировать и делать выводы.</a:t>
            </a:r>
            <a:endParaRPr lang="ru-RU" sz="2800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Проверь себя!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Встреча с мудрым стариком.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Волшебное действие слова.</a:t>
            </a:r>
          </a:p>
          <a:p>
            <a:r>
              <a:rPr lang="ru-RU" dirty="0" smtClean="0"/>
              <a:t>В комнате сестры.</a:t>
            </a:r>
          </a:p>
          <a:p>
            <a:r>
              <a:rPr lang="ru-RU" dirty="0" smtClean="0"/>
              <a:t>На кухне с бабушкой</a:t>
            </a:r>
          </a:p>
          <a:p>
            <a:r>
              <a:rPr lang="ru-RU" dirty="0" smtClean="0"/>
              <a:t>Разговор с братом.</a:t>
            </a:r>
          </a:p>
          <a:p>
            <a:endParaRPr lang="ru-RU" dirty="0" smtClean="0"/>
          </a:p>
          <a:p>
            <a:r>
              <a:rPr lang="ru-RU" dirty="0" smtClean="0"/>
              <a:t>Может ли быть продолжение волшебства?</a:t>
            </a:r>
            <a:endParaRPr lang="ru-RU" dirty="0"/>
          </a:p>
        </p:txBody>
      </p:sp>
      <p:pic>
        <p:nvPicPr>
          <p:cNvPr id="3074" name="Picture 2" descr="D:\картинки\Мультяшки\4z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5286364"/>
            <a:ext cx="1571636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ru-RU" dirty="0" smtClean="0"/>
              <a:t>Словесное рисование</a:t>
            </a:r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24" y="1428736"/>
            <a:ext cx="6643734" cy="47044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122" name="Picture 2" descr="D:\картинки\Мультяшки\16z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0"/>
            <a:ext cx="1428760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Словесное рисование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5984" y="1357298"/>
            <a:ext cx="3929090" cy="53267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D:\картинки\Мультяшки\12z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14290"/>
            <a:ext cx="1428760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картинки\Новая папка3\Природа\пейзажи\picture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0" y="500042"/>
          <a:ext cx="8934450" cy="5748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70" name="Picture 2" descr="H:\Новая папка (2)\к призентациям\цветы\flover_0023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16" y="3000372"/>
            <a:ext cx="2714625" cy="1905000"/>
          </a:xfrm>
          <a:prstGeom prst="rect">
            <a:avLst/>
          </a:prstGeom>
          <a:noFill/>
        </p:spPr>
      </p:pic>
      <p:pic>
        <p:nvPicPr>
          <p:cNvPr id="7171" name="Picture 3" descr="H:\Новая папка (2)\к призентациям\животные\butterfly_20019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71736" y="0"/>
            <a:ext cx="1562100" cy="1285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389</TotalTime>
  <Words>249</Words>
  <Application>Microsoft Office PowerPoint</Application>
  <PresentationFormat>Экран (4:3)</PresentationFormat>
  <Paragraphs>62</Paragraphs>
  <Slides>16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Солнцестояние</vt:lpstr>
      <vt:lpstr>Тема Office</vt:lpstr>
      <vt:lpstr>Трек</vt:lpstr>
      <vt:lpstr>Изящная</vt:lpstr>
      <vt:lpstr>Слайд 1</vt:lpstr>
      <vt:lpstr>Речевая разминка</vt:lpstr>
      <vt:lpstr>Вокалотерапия</vt:lpstr>
      <vt:lpstr>Слайд 4</vt:lpstr>
      <vt:lpstr>Цели и задачи урока</vt:lpstr>
      <vt:lpstr>Проверь себя!</vt:lpstr>
      <vt:lpstr>Словесное рисование</vt:lpstr>
      <vt:lpstr>Слайд 8</vt:lpstr>
      <vt:lpstr>Слайд 9</vt:lpstr>
      <vt:lpstr>Слайд 10</vt:lpstr>
      <vt:lpstr>Слайд 11</vt:lpstr>
      <vt:lpstr>Музыкальная шкатулка</vt:lpstr>
      <vt:lpstr>Слайд 13</vt:lpstr>
      <vt:lpstr>Домашнее задание</vt:lpstr>
      <vt:lpstr>Слайд 15</vt:lpstr>
      <vt:lpstr>Слайд 16</vt:lpstr>
    </vt:vector>
  </TitlesOfParts>
  <Company>домашний комп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Речевая разминка</dc:title>
  <dc:creator>Таня</dc:creator>
  <cp:lastModifiedBy>Admin</cp:lastModifiedBy>
  <cp:revision>40</cp:revision>
  <dcterms:created xsi:type="dcterms:W3CDTF">2009-02-15T08:06:17Z</dcterms:created>
  <dcterms:modified xsi:type="dcterms:W3CDTF">2010-01-31T18:11:32Z</dcterms:modified>
</cp:coreProperties>
</file>