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3" r:id="rId9"/>
    <p:sldId id="266" r:id="rId10"/>
    <p:sldId id="264" r:id="rId11"/>
    <p:sldId id="267" r:id="rId12"/>
    <p:sldId id="268" r:id="rId13"/>
    <p:sldId id="269" r:id="rId14"/>
    <p:sldId id="270" r:id="rId15"/>
    <p:sldId id="271" r:id="rId16"/>
    <p:sldId id="273" r:id="rId17"/>
    <p:sldId id="286" r:id="rId18"/>
    <p:sldId id="285" r:id="rId19"/>
    <p:sldId id="274" r:id="rId20"/>
    <p:sldId id="275" r:id="rId21"/>
    <p:sldId id="278" r:id="rId22"/>
    <p:sldId id="276" r:id="rId23"/>
    <p:sldId id="277" r:id="rId24"/>
    <p:sldId id="279" r:id="rId25"/>
    <p:sldId id="280" r:id="rId26"/>
    <p:sldId id="281" r:id="rId27"/>
    <p:sldId id="282" r:id="rId28"/>
    <p:sldId id="283" r:id="rId29"/>
    <p:sldId id="284" r:id="rId30"/>
    <p:sldId id="287" r:id="rId31"/>
    <p:sldId id="288"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451"/>
    <a:srgbClr val="00542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07.05.2010</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07.05.2010</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07.05.2010</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07.05.2010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audio" Target="../media/audio1.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sz="2800" b="1" dirty="0" smtClean="0">
                <a:solidFill>
                  <a:schemeClr val="bg1"/>
                </a:solidFill>
              </a:rPr>
              <a:t>Deutschstunde</a:t>
            </a:r>
          </a:p>
          <a:p>
            <a:r>
              <a:rPr lang="en-US" sz="2800" b="1" dirty="0" err="1" smtClean="0">
                <a:solidFill>
                  <a:schemeClr val="bg1"/>
                </a:solidFill>
              </a:rPr>
              <a:t>Klasse</a:t>
            </a:r>
            <a:r>
              <a:rPr lang="en-US" sz="2800" b="1" dirty="0" smtClean="0">
                <a:solidFill>
                  <a:schemeClr val="bg1"/>
                </a:solidFill>
              </a:rPr>
              <a:t> 5w</a:t>
            </a:r>
            <a:endParaRPr lang="ru-RU" sz="2800" b="1" dirty="0">
              <a:solidFill>
                <a:schemeClr val="bg1"/>
              </a:solidFill>
            </a:endParaRPr>
          </a:p>
        </p:txBody>
      </p:sp>
      <p:sp>
        <p:nvSpPr>
          <p:cNvPr id="2" name="Заголовок 1"/>
          <p:cNvSpPr>
            <a:spLocks noGrp="1"/>
          </p:cNvSpPr>
          <p:nvPr>
            <p:ph type="ctrTitle"/>
          </p:nvPr>
        </p:nvSpPr>
        <p:spPr/>
        <p:txBody>
          <a:bodyPr/>
          <a:lstStyle/>
          <a:p>
            <a:r>
              <a:rPr lang="en-US" sz="5400" b="1" dirty="0" smtClean="0">
                <a:solidFill>
                  <a:srgbClr val="FF0000"/>
                </a:solidFill>
              </a:rPr>
              <a:t>Eine alte deutsche Stadt: was ist hier? </a:t>
            </a:r>
            <a:endParaRPr lang="ru-RU" sz="5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FF00"/>
                </a:solidFill>
              </a:rPr>
              <a:t>Herr </a:t>
            </a:r>
            <a:r>
              <a:rPr lang="en-US" b="1" dirty="0" err="1" smtClean="0">
                <a:solidFill>
                  <a:srgbClr val="FFFF00"/>
                </a:solidFill>
              </a:rPr>
              <a:t>Vergesslich</a:t>
            </a:r>
            <a:r>
              <a:rPr lang="en-US" b="1" dirty="0" smtClean="0">
                <a:solidFill>
                  <a:srgbClr val="FFFF00"/>
                </a:solidFill>
              </a:rPr>
              <a:t> hat </a:t>
            </a:r>
            <a:r>
              <a:rPr lang="en-US" b="1" dirty="0" err="1" smtClean="0">
                <a:solidFill>
                  <a:srgbClr val="FFFF00"/>
                </a:solidFill>
              </a:rPr>
              <a:t>einige</a:t>
            </a:r>
            <a:r>
              <a:rPr lang="en-US" b="1" dirty="0" smtClean="0">
                <a:solidFill>
                  <a:srgbClr val="FFFF00"/>
                </a:solidFill>
              </a:rPr>
              <a:t> </a:t>
            </a:r>
            <a:r>
              <a:rPr lang="en-US" b="1" dirty="0" err="1" smtClean="0">
                <a:solidFill>
                  <a:srgbClr val="FFFF00"/>
                </a:solidFill>
              </a:rPr>
              <a:t>Buchstaben</a:t>
            </a:r>
            <a:r>
              <a:rPr lang="en-US" b="1" dirty="0" smtClean="0">
                <a:solidFill>
                  <a:srgbClr val="FFFF00"/>
                </a:solidFill>
              </a:rPr>
              <a:t> </a:t>
            </a:r>
            <a:r>
              <a:rPr lang="en-US" b="1" dirty="0" err="1" smtClean="0">
                <a:solidFill>
                  <a:srgbClr val="FFFF00"/>
                </a:solidFill>
              </a:rPr>
              <a:t>verloren</a:t>
            </a:r>
            <a:r>
              <a:rPr lang="en-US" b="1" dirty="0" smtClean="0">
                <a:solidFill>
                  <a:srgbClr val="FFFF00"/>
                </a:solidFill>
              </a:rPr>
              <a:t>. </a:t>
            </a:r>
            <a:r>
              <a:rPr lang="en-US" b="1" dirty="0" err="1" smtClean="0">
                <a:solidFill>
                  <a:srgbClr val="FFFF00"/>
                </a:solidFill>
              </a:rPr>
              <a:t>Helfen</a:t>
            </a:r>
            <a:r>
              <a:rPr lang="en-US" b="1" dirty="0" smtClean="0">
                <a:solidFill>
                  <a:srgbClr val="FFFF00"/>
                </a:solidFill>
              </a:rPr>
              <a:t> </a:t>
            </a:r>
            <a:r>
              <a:rPr lang="en-US" b="1" dirty="0" err="1" smtClean="0">
                <a:solidFill>
                  <a:srgbClr val="FFFF00"/>
                </a:solidFill>
              </a:rPr>
              <a:t>wir</a:t>
            </a:r>
            <a:r>
              <a:rPr lang="en-US" b="1" dirty="0" smtClean="0">
                <a:solidFill>
                  <a:srgbClr val="FFFF00"/>
                </a:solidFill>
              </a:rPr>
              <a:t>! </a:t>
            </a:r>
            <a:endParaRPr lang="ru-RU" dirty="0"/>
          </a:p>
        </p:txBody>
      </p:sp>
      <p:graphicFrame>
        <p:nvGraphicFramePr>
          <p:cNvPr id="6" name="Содержимое 5"/>
          <p:cNvGraphicFramePr>
            <a:graphicFrameLocks noGrp="1"/>
          </p:cNvGraphicFramePr>
          <p:nvPr>
            <p:ph sz="half" idx="1"/>
          </p:nvPr>
        </p:nvGraphicFramePr>
        <p:xfrm>
          <a:off x="457200" y="1928802"/>
          <a:ext cx="4059238" cy="3929090"/>
        </p:xfrm>
        <a:graphic>
          <a:graphicData uri="http://schemas.openxmlformats.org/drawingml/2006/table">
            <a:tbl>
              <a:tblPr firstRow="1" bandRow="1">
                <a:tableStyleId>{5C22544A-7EE6-4342-B048-85BDC9FD1C3A}</a:tableStyleId>
              </a:tblPr>
              <a:tblGrid>
                <a:gridCol w="4059238"/>
              </a:tblGrid>
              <a:tr h="3929090">
                <a:tc>
                  <a:txBody>
                    <a:bodyPr/>
                    <a:lstStyle/>
                    <a:p>
                      <a:pPr algn="ctr"/>
                      <a:r>
                        <a:rPr kumimoji="0" lang="en-US" sz="3200" b="1" kern="1200" dirty="0" smtClean="0">
                          <a:solidFill>
                            <a:schemeClr val="bg1"/>
                          </a:solidFill>
                          <a:latin typeface="Times New Roman" pitchFamily="18" charset="0"/>
                          <a:ea typeface="+mn-ea"/>
                          <a:cs typeface="Times New Roman" pitchFamily="18" charset="0"/>
                        </a:rPr>
                        <a:t>3.   </a:t>
                      </a:r>
                      <a:r>
                        <a:rPr kumimoji="0" lang="en-US" sz="3200" b="1" kern="1200" dirty="0" err="1" smtClean="0">
                          <a:solidFill>
                            <a:schemeClr val="bg1"/>
                          </a:solidFill>
                          <a:latin typeface="Times New Roman" pitchFamily="18" charset="0"/>
                          <a:ea typeface="+mn-ea"/>
                          <a:cs typeface="Times New Roman" pitchFamily="18" charset="0"/>
                        </a:rPr>
                        <a:t>der</a:t>
                      </a:r>
                      <a:r>
                        <a:rPr kumimoji="0" lang="en-US" sz="3200" b="1" kern="1200" dirty="0" smtClean="0">
                          <a:solidFill>
                            <a:schemeClr val="bg1"/>
                          </a:solidFill>
                          <a:latin typeface="Times New Roman" pitchFamily="18" charset="0"/>
                          <a:ea typeface="+mn-ea"/>
                          <a:cs typeface="Times New Roman" pitchFamily="18" charset="0"/>
                        </a:rPr>
                        <a:t> B</a:t>
                      </a:r>
                      <a:r>
                        <a:rPr kumimoji="0" lang="en-US" sz="3200" b="1" kern="1200" dirty="0" smtClean="0">
                          <a:solidFill>
                            <a:srgbClr val="FF0000"/>
                          </a:solidFill>
                          <a:latin typeface="Times New Roman" pitchFamily="18" charset="0"/>
                          <a:ea typeface="+mn-ea"/>
                          <a:cs typeface="Times New Roman" pitchFamily="18" charset="0"/>
                        </a:rPr>
                        <a:t>⁪⁬</a:t>
                      </a:r>
                      <a:r>
                        <a:rPr kumimoji="0" lang="en-US" sz="3200" b="1" kern="1200" dirty="0" smtClean="0">
                          <a:solidFill>
                            <a:schemeClr val="bg1"/>
                          </a:solidFill>
                          <a:latin typeface="Times New Roman" pitchFamily="18" charset="0"/>
                          <a:ea typeface="+mn-ea"/>
                          <a:cs typeface="Times New Roman" pitchFamily="18" charset="0"/>
                        </a:rPr>
                        <a:t>m</a:t>
                      </a:r>
                      <a:endParaRPr kumimoji="0" lang="ru-RU" sz="3200" b="1" kern="1200" dirty="0" smtClean="0">
                        <a:solidFill>
                          <a:schemeClr val="bg1"/>
                        </a:solidFill>
                        <a:latin typeface="Times New Roman" pitchFamily="18" charset="0"/>
                        <a:ea typeface="+mn-ea"/>
                        <a:cs typeface="Times New Roman" pitchFamily="18" charset="0"/>
                      </a:endParaRPr>
                    </a:p>
                    <a:p>
                      <a:pPr algn="ctr"/>
                      <a:r>
                        <a:rPr kumimoji="0" lang="en-US" sz="3200" b="1" kern="1200" dirty="0" smtClean="0">
                          <a:solidFill>
                            <a:schemeClr val="bg1"/>
                          </a:solidFill>
                          <a:latin typeface="Times New Roman" pitchFamily="18" charset="0"/>
                          <a:ea typeface="+mn-ea"/>
                          <a:cs typeface="Times New Roman" pitchFamily="18" charset="0"/>
                        </a:rPr>
                        <a:t>    das H</a:t>
                      </a:r>
                      <a:r>
                        <a:rPr kumimoji="0" lang="en-US" sz="3200" b="1" kern="1200" dirty="0" smtClean="0">
                          <a:solidFill>
                            <a:srgbClr val="FF0000"/>
                          </a:solidFill>
                          <a:latin typeface="Times New Roman" pitchFamily="18" charset="0"/>
                          <a:ea typeface="+mn-ea"/>
                          <a:cs typeface="Times New Roman" pitchFamily="18" charset="0"/>
                        </a:rPr>
                        <a:t>⁪⁬</a:t>
                      </a:r>
                      <a:r>
                        <a:rPr kumimoji="0" lang="en-US" sz="3200" b="1" kern="1200" dirty="0" smtClean="0">
                          <a:solidFill>
                            <a:schemeClr val="bg1"/>
                          </a:solidFill>
                          <a:latin typeface="Times New Roman" pitchFamily="18" charset="0"/>
                          <a:ea typeface="+mn-ea"/>
                          <a:cs typeface="Times New Roman" pitchFamily="18" charset="0"/>
                        </a:rPr>
                        <a:t>s</a:t>
                      </a:r>
                      <a:endParaRPr kumimoji="0" lang="ru-RU" sz="3200" b="1" kern="1200" dirty="0" smtClean="0">
                        <a:solidFill>
                          <a:schemeClr val="bg1"/>
                        </a:solidFill>
                        <a:latin typeface="Times New Roman" pitchFamily="18" charset="0"/>
                        <a:ea typeface="+mn-ea"/>
                        <a:cs typeface="Times New Roman" pitchFamily="18" charset="0"/>
                      </a:endParaRPr>
                    </a:p>
                    <a:p>
                      <a:pPr algn="ctr"/>
                      <a:r>
                        <a:rPr kumimoji="0" lang="en-US" sz="3200" b="1" kern="1200" dirty="0" smtClean="0">
                          <a:solidFill>
                            <a:schemeClr val="bg1"/>
                          </a:solidFill>
                          <a:latin typeface="Times New Roman" pitchFamily="18" charset="0"/>
                          <a:ea typeface="+mn-ea"/>
                          <a:cs typeface="Times New Roman" pitchFamily="18" charset="0"/>
                        </a:rPr>
                        <a:t>das </a:t>
                      </a:r>
                      <a:r>
                        <a:rPr kumimoji="0" lang="en-US" sz="3200" b="1" kern="1200" dirty="0" err="1" smtClean="0">
                          <a:solidFill>
                            <a:schemeClr val="bg1"/>
                          </a:solidFill>
                          <a:latin typeface="Times New Roman" pitchFamily="18" charset="0"/>
                          <a:ea typeface="+mn-ea"/>
                          <a:cs typeface="Times New Roman" pitchFamily="18" charset="0"/>
                        </a:rPr>
                        <a:t>Rath</a:t>
                      </a:r>
                      <a:r>
                        <a:rPr kumimoji="0" lang="en-US" sz="3200" b="1" kern="1200" dirty="0" smtClean="0">
                          <a:solidFill>
                            <a:srgbClr val="FF0000"/>
                          </a:solidFill>
                          <a:latin typeface="Times New Roman" pitchFamily="18" charset="0"/>
                          <a:ea typeface="+mn-ea"/>
                          <a:cs typeface="Times New Roman" pitchFamily="18" charset="0"/>
                        </a:rPr>
                        <a:t>⁪⁬</a:t>
                      </a:r>
                      <a:r>
                        <a:rPr kumimoji="0" lang="en-US" sz="3200" b="1" kern="1200" dirty="0" smtClean="0">
                          <a:solidFill>
                            <a:schemeClr val="bg1"/>
                          </a:solidFill>
                          <a:latin typeface="Times New Roman" pitchFamily="18" charset="0"/>
                          <a:ea typeface="+mn-ea"/>
                          <a:cs typeface="Times New Roman" pitchFamily="18" charset="0"/>
                        </a:rPr>
                        <a:t>s</a:t>
                      </a:r>
                      <a:endParaRPr kumimoji="0" lang="ru-RU" sz="3200" b="1" kern="1200" dirty="0" smtClean="0">
                        <a:solidFill>
                          <a:schemeClr val="bg1"/>
                        </a:solidFill>
                        <a:latin typeface="Times New Roman" pitchFamily="18" charset="0"/>
                        <a:ea typeface="+mn-ea"/>
                        <a:cs typeface="Times New Roman" pitchFamily="18" charset="0"/>
                      </a:endParaRPr>
                    </a:p>
                    <a:p>
                      <a:pPr algn="ctr"/>
                      <a:r>
                        <a:rPr kumimoji="0" lang="en-US" sz="3200" b="1" kern="1200" dirty="0" smtClean="0">
                          <a:solidFill>
                            <a:schemeClr val="bg1"/>
                          </a:solidFill>
                          <a:latin typeface="Times New Roman" pitchFamily="18" charset="0"/>
                          <a:ea typeface="+mn-ea"/>
                          <a:cs typeface="Times New Roman" pitchFamily="18" charset="0"/>
                        </a:rPr>
                        <a:t> </a:t>
                      </a:r>
                      <a:endParaRPr kumimoji="0" lang="ru-RU" sz="3200" b="1" kern="1200" dirty="0" smtClean="0">
                        <a:solidFill>
                          <a:schemeClr val="bg1"/>
                        </a:solidFill>
                        <a:latin typeface="Times New Roman" pitchFamily="18" charset="0"/>
                        <a:ea typeface="+mn-ea"/>
                        <a:cs typeface="Times New Roman" pitchFamily="18" charset="0"/>
                      </a:endParaRPr>
                    </a:p>
                    <a:p>
                      <a:pPr algn="ctr"/>
                      <a:r>
                        <a:rPr kumimoji="0" lang="en-US" sz="3600" b="1" kern="1200" dirty="0" smtClean="0">
                          <a:solidFill>
                            <a:schemeClr val="bg1"/>
                          </a:solidFill>
                          <a:latin typeface="Times New Roman" pitchFamily="18" charset="0"/>
                          <a:ea typeface="+mn-ea"/>
                          <a:cs typeface="Times New Roman" pitchFamily="18" charset="0"/>
                        </a:rPr>
                        <a:t>4. die </a:t>
                      </a:r>
                      <a:r>
                        <a:rPr kumimoji="0" lang="en-US" sz="3600" b="1" kern="1200" dirty="0" err="1" smtClean="0">
                          <a:solidFill>
                            <a:schemeClr val="bg1"/>
                          </a:solidFill>
                          <a:latin typeface="Times New Roman" pitchFamily="18" charset="0"/>
                          <a:ea typeface="+mn-ea"/>
                          <a:cs typeface="Times New Roman" pitchFamily="18" charset="0"/>
                        </a:rPr>
                        <a:t>Kir</a:t>
                      </a:r>
                      <a:r>
                        <a:rPr kumimoji="0" lang="en-US" sz="3600" b="1" kern="1200" dirty="0" smtClean="0">
                          <a:solidFill>
                            <a:srgbClr val="FF0000"/>
                          </a:solidFill>
                          <a:latin typeface="Times New Roman" pitchFamily="18" charset="0"/>
                          <a:ea typeface="+mn-ea"/>
                          <a:cs typeface="Times New Roman" pitchFamily="18" charset="0"/>
                        </a:rPr>
                        <a:t>⁪⁬</a:t>
                      </a:r>
                      <a:r>
                        <a:rPr kumimoji="0" lang="en-US" sz="3600" b="1" kern="1200" dirty="0" smtClean="0">
                          <a:solidFill>
                            <a:schemeClr val="bg1"/>
                          </a:solidFill>
                          <a:latin typeface="Times New Roman" pitchFamily="18" charset="0"/>
                          <a:ea typeface="+mn-ea"/>
                          <a:cs typeface="Times New Roman" pitchFamily="18" charset="0"/>
                        </a:rPr>
                        <a:t>e</a:t>
                      </a:r>
                      <a:endParaRPr kumimoji="0" lang="ru-RU" sz="3600" b="1" kern="1200" dirty="0" smtClean="0">
                        <a:solidFill>
                          <a:schemeClr val="bg1"/>
                        </a:solidFill>
                        <a:latin typeface="Times New Roman" pitchFamily="18" charset="0"/>
                        <a:ea typeface="+mn-ea"/>
                        <a:cs typeface="Times New Roman" pitchFamily="18" charset="0"/>
                      </a:endParaRPr>
                    </a:p>
                    <a:p>
                      <a:pPr algn="ctr"/>
                      <a:r>
                        <a:rPr kumimoji="0" lang="en-US" sz="3600" b="1" kern="1200" dirty="0" smtClean="0">
                          <a:solidFill>
                            <a:schemeClr val="bg1"/>
                          </a:solidFill>
                          <a:latin typeface="Times New Roman" pitchFamily="18" charset="0"/>
                          <a:ea typeface="+mn-ea"/>
                          <a:cs typeface="Times New Roman" pitchFamily="18" charset="0"/>
                        </a:rPr>
                        <a:t>          do</a:t>
                      </a:r>
                      <a:r>
                        <a:rPr kumimoji="0" lang="en-US" sz="3600" b="1" kern="1200" dirty="0" smtClean="0">
                          <a:solidFill>
                            <a:srgbClr val="FF0000"/>
                          </a:solidFill>
                          <a:latin typeface="Times New Roman" pitchFamily="18" charset="0"/>
                          <a:ea typeface="+mn-ea"/>
                          <a:cs typeface="Times New Roman" pitchFamily="18" charset="0"/>
                        </a:rPr>
                        <a:t>⁪⁬</a:t>
                      </a:r>
                      <a:endParaRPr kumimoji="0" lang="ru-RU" sz="3600" b="1" kern="1200" dirty="0" smtClean="0">
                        <a:solidFill>
                          <a:srgbClr val="FF0000"/>
                        </a:solidFill>
                        <a:latin typeface="Times New Roman" pitchFamily="18" charset="0"/>
                        <a:ea typeface="+mn-ea"/>
                        <a:cs typeface="Times New Roman" pitchFamily="18" charset="0"/>
                      </a:endParaRPr>
                    </a:p>
                    <a:p>
                      <a:pPr algn="ctr"/>
                      <a:endParaRPr lang="ru-RU" dirty="0"/>
                    </a:p>
                  </a:txBody>
                  <a:tcPr/>
                </a:tc>
              </a:tr>
            </a:tbl>
          </a:graphicData>
        </a:graphic>
      </p:graphicFrame>
      <p:pic>
        <p:nvPicPr>
          <p:cNvPr id="5" name="Содержимое 4" descr="Рисунок4.jpg"/>
          <p:cNvPicPr>
            <a:picLocks noGrp="1" noChangeAspect="1"/>
          </p:cNvPicPr>
          <p:nvPr>
            <p:ph sz="half" idx="2"/>
          </p:nvPr>
        </p:nvPicPr>
        <p:blipFill>
          <a:blip r:embed="rId2" cstate="print"/>
          <a:stretch>
            <a:fillRect/>
          </a:stretch>
        </p:blipFill>
        <p:spPr>
          <a:xfrm>
            <a:off x="4676368" y="1857364"/>
            <a:ext cx="4173764" cy="407196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2" name="Содержимое 1"/>
          <p:cNvSpPr>
            <a:spLocks noGrp="1"/>
          </p:cNvSpPr>
          <p:nvPr>
            <p:ph sz="half" idx="1"/>
          </p:nvPr>
        </p:nvSpPr>
        <p:spPr/>
        <p:txBody>
          <a:bodyPr/>
          <a:lstStyle/>
          <a:p>
            <a:pPr algn="ctr">
              <a:buNone/>
            </a:pPr>
            <a:endParaRPr lang="en-US" sz="2800" b="1" dirty="0" smtClean="0">
              <a:solidFill>
                <a:schemeClr val="bg1"/>
              </a:solidFill>
              <a:latin typeface="Times New Roman" pitchFamily="18" charset="0"/>
              <a:cs typeface="Times New Roman" pitchFamily="18" charset="0"/>
            </a:endParaRPr>
          </a:p>
          <a:p>
            <a:pPr algn="ctr">
              <a:buNone/>
            </a:pPr>
            <a:r>
              <a:rPr lang="en-US" sz="4000" b="1" dirty="0" err="1" smtClean="0">
                <a:solidFill>
                  <a:schemeClr val="bg1"/>
                </a:solidFill>
                <a:latin typeface="Times New Roman" pitchFamily="18" charset="0"/>
                <a:cs typeface="Times New Roman" pitchFamily="18" charset="0"/>
              </a:rPr>
              <a:t>der</a:t>
            </a:r>
            <a:r>
              <a:rPr lang="en-US" sz="4000" b="1" dirty="0" smtClean="0">
                <a:solidFill>
                  <a:schemeClr val="bg1"/>
                </a:solidFill>
                <a:latin typeface="Times New Roman" pitchFamily="18" charset="0"/>
                <a:cs typeface="Times New Roman" pitchFamily="18" charset="0"/>
              </a:rPr>
              <a:t> B</a:t>
            </a:r>
            <a:r>
              <a:rPr lang="en-US" sz="4000" b="1" dirty="0" smtClean="0">
                <a:solidFill>
                  <a:srgbClr val="FF0000"/>
                </a:solidFill>
                <a:latin typeface="Times New Roman" pitchFamily="18" charset="0"/>
                <a:cs typeface="Times New Roman" pitchFamily="18" charset="0"/>
              </a:rPr>
              <a:t>au</a:t>
            </a:r>
            <a:r>
              <a:rPr lang="en-US" sz="4000" b="1" dirty="0" smtClean="0">
                <a:solidFill>
                  <a:schemeClr val="bg1"/>
                </a:solidFill>
                <a:latin typeface="Times New Roman" pitchFamily="18" charset="0"/>
                <a:cs typeface="Times New Roman" pitchFamily="18" charset="0"/>
              </a:rPr>
              <a:t>m</a:t>
            </a:r>
          </a:p>
          <a:p>
            <a:pPr algn="ctr">
              <a:buNone/>
            </a:pPr>
            <a:endParaRPr lang="ru-RU" sz="4000" b="1" dirty="0" smtClean="0">
              <a:solidFill>
                <a:schemeClr val="bg1"/>
              </a:solidFill>
              <a:latin typeface="Times New Roman" pitchFamily="18" charset="0"/>
              <a:cs typeface="Times New Roman" pitchFamily="18" charset="0"/>
            </a:endParaRPr>
          </a:p>
          <a:p>
            <a:pPr algn="ctr">
              <a:buNone/>
            </a:pPr>
            <a:r>
              <a:rPr lang="en-US" sz="4000" b="1" dirty="0" smtClean="0">
                <a:solidFill>
                  <a:schemeClr val="bg1"/>
                </a:solidFill>
                <a:latin typeface="Times New Roman" pitchFamily="18" charset="0"/>
                <a:cs typeface="Times New Roman" pitchFamily="18" charset="0"/>
              </a:rPr>
              <a:t>    das </a:t>
            </a:r>
            <a:r>
              <a:rPr lang="en-US" sz="4000" b="1" dirty="0" err="1" smtClean="0">
                <a:solidFill>
                  <a:schemeClr val="bg1"/>
                </a:solidFill>
                <a:latin typeface="Times New Roman" pitchFamily="18" charset="0"/>
                <a:cs typeface="Times New Roman" pitchFamily="18" charset="0"/>
              </a:rPr>
              <a:t>H</a:t>
            </a:r>
            <a:r>
              <a:rPr lang="en-US" sz="4000" b="1" dirty="0" err="1" smtClean="0">
                <a:solidFill>
                  <a:srgbClr val="FF0000"/>
                </a:solidFill>
                <a:latin typeface="Times New Roman" pitchFamily="18" charset="0"/>
                <a:cs typeface="Times New Roman" pitchFamily="18" charset="0"/>
              </a:rPr>
              <a:t>au</a:t>
            </a:r>
            <a:r>
              <a:rPr lang="en-US" sz="4000" b="1" dirty="0" err="1" smtClean="0">
                <a:solidFill>
                  <a:schemeClr val="bg1"/>
                </a:solidFill>
                <a:latin typeface="Times New Roman" pitchFamily="18" charset="0"/>
                <a:cs typeface="Times New Roman" pitchFamily="18" charset="0"/>
              </a:rPr>
              <a:t>s</a:t>
            </a:r>
            <a:endParaRPr lang="en-US" sz="4000" b="1" dirty="0" smtClean="0">
              <a:solidFill>
                <a:schemeClr val="bg1"/>
              </a:solidFill>
              <a:latin typeface="Times New Roman" pitchFamily="18" charset="0"/>
              <a:cs typeface="Times New Roman" pitchFamily="18" charset="0"/>
            </a:endParaRPr>
          </a:p>
          <a:p>
            <a:pPr algn="ctr">
              <a:buNone/>
            </a:pPr>
            <a:endParaRPr lang="ru-RU" sz="4000" b="1" dirty="0" smtClean="0">
              <a:solidFill>
                <a:schemeClr val="bg1"/>
              </a:solidFill>
              <a:latin typeface="Times New Roman" pitchFamily="18" charset="0"/>
              <a:cs typeface="Times New Roman" pitchFamily="18" charset="0"/>
            </a:endParaRPr>
          </a:p>
          <a:p>
            <a:pPr algn="ctr">
              <a:buNone/>
            </a:pPr>
            <a:r>
              <a:rPr lang="en-US" sz="4000" b="1" dirty="0" smtClean="0">
                <a:solidFill>
                  <a:schemeClr val="bg1"/>
                </a:solidFill>
                <a:latin typeface="Times New Roman" pitchFamily="18" charset="0"/>
                <a:cs typeface="Times New Roman" pitchFamily="18" charset="0"/>
              </a:rPr>
              <a:t>das </a:t>
            </a:r>
            <a:r>
              <a:rPr lang="en-US" sz="4000" b="1" dirty="0" err="1" smtClean="0">
                <a:solidFill>
                  <a:schemeClr val="bg1"/>
                </a:solidFill>
                <a:latin typeface="Times New Roman" pitchFamily="18" charset="0"/>
                <a:cs typeface="Times New Roman" pitchFamily="18" charset="0"/>
              </a:rPr>
              <a:t>Rath</a:t>
            </a:r>
            <a:r>
              <a:rPr lang="en-US" sz="4000" b="1" dirty="0" err="1" smtClean="0">
                <a:solidFill>
                  <a:srgbClr val="FF0000"/>
                </a:solidFill>
                <a:latin typeface="Times New Roman" pitchFamily="18" charset="0"/>
                <a:cs typeface="Times New Roman" pitchFamily="18" charset="0"/>
              </a:rPr>
              <a:t>au</a:t>
            </a:r>
            <a:r>
              <a:rPr lang="en-US" sz="4000" b="1" dirty="0" err="1" smtClean="0">
                <a:solidFill>
                  <a:schemeClr val="bg1"/>
                </a:solidFill>
                <a:latin typeface="Times New Roman" pitchFamily="18" charset="0"/>
                <a:cs typeface="Times New Roman" pitchFamily="18" charset="0"/>
              </a:rPr>
              <a:t>s</a:t>
            </a:r>
            <a:endParaRPr lang="ru-RU" sz="4000" b="1" dirty="0" smtClean="0">
              <a:solidFill>
                <a:schemeClr val="bg1"/>
              </a:solidFill>
              <a:latin typeface="Times New Roman" pitchFamily="18" charset="0"/>
              <a:cs typeface="Times New Roman" pitchFamily="18" charset="0"/>
            </a:endParaRPr>
          </a:p>
          <a:p>
            <a:pPr algn="ctr">
              <a:buNone/>
            </a:pPr>
            <a:endParaRPr lang="ru-RU" sz="2800" b="1" dirty="0" smtClean="0">
              <a:solidFill>
                <a:schemeClr val="bg1"/>
              </a:solidFill>
              <a:latin typeface="Times New Roman" pitchFamily="18" charset="0"/>
              <a:cs typeface="Times New Roman" pitchFamily="18" charset="0"/>
            </a:endParaRPr>
          </a:p>
          <a:p>
            <a:pPr algn="ctr">
              <a:buNone/>
            </a:pPr>
            <a:endParaRPr lang="ru-RU" sz="3200" b="1" dirty="0" smtClean="0">
              <a:solidFill>
                <a:srgbClr val="FF0000"/>
              </a:solidFill>
              <a:latin typeface="Times New Roman" pitchFamily="18" charset="0"/>
              <a:cs typeface="Times New Roman" pitchFamily="18" charset="0"/>
            </a:endParaRPr>
          </a:p>
          <a:p>
            <a:pPr algn="ctr"/>
            <a:endParaRPr lang="ru-RU" dirty="0"/>
          </a:p>
        </p:txBody>
      </p:sp>
      <p:sp>
        <p:nvSpPr>
          <p:cNvPr id="5" name="Содержимое 4"/>
          <p:cNvSpPr>
            <a:spLocks noGrp="1"/>
          </p:cNvSpPr>
          <p:nvPr>
            <p:ph sz="half" idx="2"/>
          </p:nvPr>
        </p:nvSpPr>
        <p:spPr/>
        <p:txBody>
          <a:bodyPr/>
          <a:lstStyle/>
          <a:p>
            <a:pPr algn="ctr">
              <a:buNone/>
            </a:pPr>
            <a:endParaRPr lang="en-US" sz="2800" b="1" dirty="0" smtClean="0">
              <a:solidFill>
                <a:schemeClr val="bg1"/>
              </a:solidFill>
              <a:latin typeface="Times New Roman" pitchFamily="18" charset="0"/>
              <a:cs typeface="Times New Roman" pitchFamily="18" charset="0"/>
            </a:endParaRPr>
          </a:p>
          <a:p>
            <a:pPr algn="ctr">
              <a:buNone/>
            </a:pPr>
            <a:r>
              <a:rPr lang="en-US" sz="4000" b="1" dirty="0" smtClean="0">
                <a:solidFill>
                  <a:schemeClr val="bg1"/>
                </a:solidFill>
                <a:latin typeface="Times New Roman" pitchFamily="18" charset="0"/>
                <a:cs typeface="Times New Roman" pitchFamily="18" charset="0"/>
              </a:rPr>
              <a:t>die </a:t>
            </a:r>
            <a:r>
              <a:rPr lang="en-US" sz="4000" b="1" dirty="0" err="1" smtClean="0">
                <a:solidFill>
                  <a:schemeClr val="bg1"/>
                </a:solidFill>
                <a:latin typeface="Times New Roman" pitchFamily="18" charset="0"/>
                <a:cs typeface="Times New Roman" pitchFamily="18" charset="0"/>
              </a:rPr>
              <a:t>Kir</a:t>
            </a:r>
            <a:r>
              <a:rPr lang="en-US" sz="4000" b="1" dirty="0" err="1" smtClean="0">
                <a:solidFill>
                  <a:srgbClr val="FF0000"/>
                </a:solidFill>
                <a:latin typeface="Times New Roman" pitchFamily="18" charset="0"/>
                <a:cs typeface="Times New Roman" pitchFamily="18" charset="0"/>
              </a:rPr>
              <a:t>ch</a:t>
            </a:r>
            <a:r>
              <a:rPr lang="en-US" sz="4000" b="1" dirty="0" err="1" smtClean="0">
                <a:solidFill>
                  <a:schemeClr val="bg1"/>
                </a:solidFill>
                <a:latin typeface="Times New Roman" pitchFamily="18" charset="0"/>
                <a:cs typeface="Times New Roman" pitchFamily="18" charset="0"/>
              </a:rPr>
              <a:t>e</a:t>
            </a:r>
            <a:endParaRPr lang="en-US" sz="4000" b="1" dirty="0" smtClean="0">
              <a:solidFill>
                <a:schemeClr val="bg1"/>
              </a:solidFill>
              <a:latin typeface="Times New Roman" pitchFamily="18" charset="0"/>
              <a:cs typeface="Times New Roman" pitchFamily="18" charset="0"/>
            </a:endParaRPr>
          </a:p>
          <a:p>
            <a:pPr algn="ctr">
              <a:buNone/>
            </a:pPr>
            <a:endParaRPr lang="en-US" sz="4000" b="1" dirty="0" smtClean="0">
              <a:solidFill>
                <a:schemeClr val="bg1"/>
              </a:solidFill>
              <a:latin typeface="Times New Roman" pitchFamily="18" charset="0"/>
              <a:cs typeface="Times New Roman" pitchFamily="18" charset="0"/>
            </a:endParaRPr>
          </a:p>
          <a:p>
            <a:pPr algn="ctr">
              <a:buNone/>
            </a:pP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do</a:t>
            </a:r>
            <a:r>
              <a:rPr lang="en-US" sz="4000" b="1" dirty="0" err="1" smtClean="0">
                <a:solidFill>
                  <a:srgbClr val="FF0000"/>
                </a:solidFill>
                <a:latin typeface="Times New Roman" pitchFamily="18" charset="0"/>
                <a:cs typeface="Times New Roman" pitchFamily="18" charset="0"/>
              </a:rPr>
              <a:t>ch</a:t>
            </a:r>
            <a:endParaRPr lang="ru-RU" sz="4000" dirty="0"/>
          </a:p>
        </p:txBody>
      </p:sp>
      <p:pic>
        <p:nvPicPr>
          <p:cNvPr id="6" name="j0214098.wav">
            <a:hlinkClick r:id="" action="ppaction://media"/>
          </p:cNvPr>
          <p:cNvPicPr>
            <a:picLocks noRot="1" noChangeAspect="1"/>
          </p:cNvPicPr>
          <p:nvPr>
            <a:wavAudioFile r:embed="rId1" name="j0214098.wav"/>
          </p:nvPr>
        </p:nvPicPr>
        <p:blipFill>
          <a:blip r:embed="rId3" cstate="email"/>
          <a:stretch>
            <a:fillRect/>
          </a:stretch>
        </p:blipFill>
        <p:spPr>
          <a:xfrm>
            <a:off x="285720" y="21429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45" fill="hold"/>
                                        <p:tgtEl>
                                          <p:spTgt spid="6"/>
                                        </p:tgtEl>
                                      </p:cBhvr>
                                    </p:cmd>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9"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1" dur="80"/>
                                        <p:tgtEl>
                                          <p:spTgt spid="2">
                                            <p:txEl>
                                              <p:pRg st="1" end="1"/>
                                            </p:txEl>
                                          </p:spTgt>
                                        </p:tgtEl>
                                        <p:attrNameLst>
                                          <p:attrName>fill.type</p:attrName>
                                        </p:attrNameLst>
                                      </p:cBhvr>
                                      <p:to>
                                        <p:strVal val="solid"/>
                                      </p:to>
                                    </p:set>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4"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3" end="3"/>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19" dur="80"/>
                                        <p:tgtEl>
                                          <p:spTgt spid="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21" dur="80"/>
                                        <p:tgtEl>
                                          <p:spTgt spid="2">
                                            <p:txEl>
                                              <p:pRg st="5" end="5"/>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4"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5">
                                            <p:txEl>
                                              <p:pRg st="1" end="1"/>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5">
                                            <p:txEl>
                                              <p:pRg st="3" end="3"/>
                                            </p:txEl>
                                          </p:spTgt>
                                        </p:tgtEl>
                                        <p:attrNameLst>
                                          <p:attrName>style.visibility</p:attrName>
                                        </p:attrNameLst>
                                      </p:cBhvr>
                                      <p:to>
                                        <p:strVal val="visible"/>
                                      </p:to>
                                    </p:set>
                                    <p:anim calcmode="discrete" valueType="clr">
                                      <p:cBhvr override="childStyle">
                                        <p:cTn id="29" dur="80"/>
                                        <p:tgtEl>
                                          <p:spTgt spid="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uiExpand="1"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err="1" smtClean="0">
                <a:solidFill>
                  <a:srgbClr val="FFFF00"/>
                </a:solidFill>
              </a:rPr>
              <a:t>Fräulein</a:t>
            </a:r>
            <a:r>
              <a:rPr lang="en-US" b="1" dirty="0" smtClean="0">
                <a:solidFill>
                  <a:srgbClr val="FFFF00"/>
                </a:solidFill>
              </a:rPr>
              <a:t> </a:t>
            </a:r>
            <a:r>
              <a:rPr lang="en-US" b="1" dirty="0" err="1" smtClean="0">
                <a:solidFill>
                  <a:srgbClr val="FFFF00"/>
                </a:solidFill>
              </a:rPr>
              <a:t>Wissbegierig</a:t>
            </a:r>
            <a:r>
              <a:rPr lang="en-US" b="1" dirty="0" smtClean="0">
                <a:solidFill>
                  <a:srgbClr val="FFFF00"/>
                </a:solidFill>
              </a:rPr>
              <a:t>:</a:t>
            </a:r>
            <a:br>
              <a:rPr lang="en-US" b="1" dirty="0" smtClean="0">
                <a:solidFill>
                  <a:srgbClr val="FFFF00"/>
                </a:solidFill>
              </a:rPr>
            </a:br>
            <a:r>
              <a:rPr lang="en-US" b="1" dirty="0" smtClean="0">
                <a:solidFill>
                  <a:srgbClr val="FFFF00"/>
                </a:solidFill>
              </a:rPr>
              <a:t>Was? </a:t>
            </a:r>
            <a:r>
              <a:rPr lang="en-US" b="1" dirty="0" err="1" smtClean="0">
                <a:solidFill>
                  <a:srgbClr val="FFFF00"/>
                </a:solidFill>
              </a:rPr>
              <a:t>Wer</a:t>
            </a:r>
            <a:r>
              <a:rPr lang="en-US" b="1" dirty="0" smtClean="0">
                <a:solidFill>
                  <a:srgbClr val="FFFF00"/>
                </a:solidFill>
              </a:rPr>
              <a:t>? </a:t>
            </a:r>
            <a:r>
              <a:rPr lang="en-US" b="1" dirty="0" err="1" smtClean="0">
                <a:solidFill>
                  <a:srgbClr val="FFFF00"/>
                </a:solidFill>
              </a:rPr>
              <a:t>Wie</a:t>
            </a:r>
            <a:r>
              <a:rPr lang="en-US" b="1" dirty="0" smtClean="0">
                <a:solidFill>
                  <a:srgbClr val="FFFF00"/>
                </a:solidFill>
              </a:rPr>
              <a:t>? Was ist das?</a:t>
            </a:r>
            <a:endParaRPr lang="ru-RU" b="1" dirty="0">
              <a:solidFill>
                <a:srgbClr val="FFFF00"/>
              </a:solidFill>
            </a:endParaRPr>
          </a:p>
        </p:txBody>
      </p:sp>
      <p:pic>
        <p:nvPicPr>
          <p:cNvPr id="6" name="Содержимое 5" descr="P1010051.JPG"/>
          <p:cNvPicPr>
            <a:picLocks noGrp="1" noChangeAspect="1"/>
          </p:cNvPicPr>
          <p:nvPr>
            <p:ph sz="half" idx="1"/>
          </p:nvPr>
        </p:nvPicPr>
        <p:blipFill>
          <a:blip r:embed="rId2" cstate="email"/>
          <a:stretch>
            <a:fillRect/>
          </a:stretch>
        </p:blipFill>
        <p:spPr>
          <a:xfrm>
            <a:off x="285720" y="1500174"/>
            <a:ext cx="4988035" cy="4357717"/>
          </a:xfrm>
          <a:prstGeom prst="noSmoking">
            <a:avLst/>
          </a:prstGeom>
          <a:effectLst/>
        </p:spPr>
      </p:pic>
      <p:pic>
        <p:nvPicPr>
          <p:cNvPr id="5" name="Содержимое 4" descr="Рисунок6.jpg"/>
          <p:cNvPicPr>
            <a:picLocks noGrp="1" noChangeAspect="1"/>
          </p:cNvPicPr>
          <p:nvPr>
            <p:ph sz="half" idx="2"/>
          </p:nvPr>
        </p:nvPicPr>
        <p:blipFill>
          <a:blip r:embed="rId3" cstate="print"/>
          <a:stretch>
            <a:fillRect/>
          </a:stretch>
        </p:blipFill>
        <p:spPr>
          <a:xfrm>
            <a:off x="5357818" y="1785926"/>
            <a:ext cx="3023387" cy="2857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fmla="#ppt_w*sin(2.5*pi*$)">
                                          <p:val>
                                            <p:fltVal val="0"/>
                                          </p:val>
                                        </p:tav>
                                        <p:tav tm="100000">
                                          <p:val>
                                            <p:fltVal val="1"/>
                                          </p:val>
                                        </p:tav>
                                      </p:tavLst>
                                    </p:anim>
                                    <p:anim calcmode="lin" valueType="num">
                                      <p:cBhvr>
                                        <p:cTn id="19"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57200" y="1000110"/>
          <a:ext cx="8229600" cy="5357847"/>
        </p:xfrm>
        <a:graphic>
          <a:graphicData uri="http://schemas.openxmlformats.org/drawingml/2006/table">
            <a:tbl>
              <a:tblPr firstRow="1" bandRow="1">
                <a:tableStyleId>{5C22544A-7EE6-4342-B048-85BDC9FD1C3A}</a:tableStyleId>
              </a:tblPr>
              <a:tblGrid>
                <a:gridCol w="971528"/>
                <a:gridCol w="4514872"/>
                <a:gridCol w="2743200"/>
              </a:tblGrid>
              <a:tr h="586493">
                <a:tc>
                  <a:txBody>
                    <a:bodyPr/>
                    <a:lstStyle/>
                    <a:p>
                      <a:pPr algn="ctr">
                        <a:lnSpc>
                          <a:spcPct val="115000"/>
                        </a:lnSpc>
                        <a:spcAft>
                          <a:spcPts val="0"/>
                        </a:spcAft>
                      </a:pPr>
                      <a:r>
                        <a:rPr lang="en-US" sz="2800" b="1" dirty="0">
                          <a:solidFill>
                            <a:schemeClr val="bg1"/>
                          </a:solidFill>
                          <a:latin typeface="Times New Roman"/>
                          <a:ea typeface="Calibri"/>
                          <a:cs typeface="Times New Roman"/>
                        </a:rPr>
                        <a:t>1.</a:t>
                      </a:r>
                      <a:endParaRPr lang="ru-RU" sz="2800" b="1" dirty="0">
                        <a:solidFill>
                          <a:schemeClr val="bg1"/>
                        </a:solidFill>
                        <a:latin typeface="Calibri"/>
                        <a:ea typeface="Calibri"/>
                        <a:cs typeface="Times New Roman"/>
                      </a:endParaRPr>
                    </a:p>
                  </a:txBody>
                  <a:tcPr marL="68580" marR="68580" marT="0" marB="0"/>
                </a:tc>
                <a:tc>
                  <a:txBody>
                    <a:bodyPr/>
                    <a:lstStyle/>
                    <a:p>
                      <a:pPr>
                        <a:lnSpc>
                          <a:spcPct val="115000"/>
                        </a:lnSpc>
                        <a:spcAft>
                          <a:spcPts val="0"/>
                        </a:spcAft>
                      </a:pPr>
                      <a:r>
                        <a:rPr lang="en-US" sz="2800" b="1" dirty="0">
                          <a:solidFill>
                            <a:schemeClr val="bg1"/>
                          </a:solidFill>
                          <a:latin typeface="Times New Roman"/>
                          <a:ea typeface="Calibri"/>
                          <a:cs typeface="Times New Roman"/>
                        </a:rPr>
                        <a:t>Das ist </a:t>
                      </a:r>
                      <a:r>
                        <a:rPr lang="en-US" sz="2800" b="1" dirty="0" err="1">
                          <a:solidFill>
                            <a:schemeClr val="bg1"/>
                          </a:solidFill>
                          <a:latin typeface="Times New Roman"/>
                          <a:ea typeface="Calibri"/>
                          <a:cs typeface="Times New Roman"/>
                        </a:rPr>
                        <a:t>eine</a:t>
                      </a:r>
                      <a:r>
                        <a:rPr lang="en-US" sz="2800" b="1" dirty="0">
                          <a:solidFill>
                            <a:schemeClr val="bg1"/>
                          </a:solidFill>
                          <a:latin typeface="Times New Roman"/>
                          <a:ea typeface="Calibri"/>
                          <a:cs typeface="Times New Roman"/>
                        </a:rPr>
                        <a:t>….</a:t>
                      </a:r>
                      <a:endParaRPr lang="ru-RU" sz="2800" b="1" dirty="0">
                        <a:solidFill>
                          <a:schemeClr val="bg1"/>
                        </a:solidFill>
                        <a:latin typeface="Calibri"/>
                        <a:ea typeface="Calibri"/>
                        <a:cs typeface="Times New Roman"/>
                      </a:endParaRPr>
                    </a:p>
                  </a:txBody>
                  <a:tcPr marL="68580" marR="68580" marT="0" marB="0"/>
                </a:tc>
                <a:tc>
                  <a:txBody>
                    <a:bodyPr/>
                    <a:lstStyle/>
                    <a:p>
                      <a:pPr>
                        <a:lnSpc>
                          <a:spcPct val="115000"/>
                        </a:lnSpc>
                        <a:spcAft>
                          <a:spcPts val="0"/>
                        </a:spcAft>
                      </a:pPr>
                      <a:r>
                        <a:rPr lang="en-US" sz="2800" b="1" dirty="0">
                          <a:solidFill>
                            <a:srgbClr val="FF0000"/>
                          </a:solidFill>
                          <a:latin typeface="Times New Roman"/>
                          <a:ea typeface="Calibri"/>
                          <a:cs typeface="Times New Roman"/>
                        </a:rPr>
                        <a:t>Autos</a:t>
                      </a:r>
                      <a:endParaRPr lang="ru-RU" sz="2800" b="1" dirty="0">
                        <a:solidFill>
                          <a:srgbClr val="FF0000"/>
                        </a:solidFill>
                        <a:latin typeface="Calibri"/>
                        <a:ea typeface="Calibri"/>
                        <a:cs typeface="Times New Roman"/>
                      </a:endParaRPr>
                    </a:p>
                  </a:txBody>
                  <a:tcPr marL="68580" marR="68580" marT="0" marB="0"/>
                </a:tc>
              </a:tr>
              <a:tr h="586493">
                <a:tc>
                  <a:txBody>
                    <a:bodyPr/>
                    <a:lstStyle/>
                    <a:p>
                      <a:pPr algn="ctr">
                        <a:lnSpc>
                          <a:spcPct val="115000"/>
                        </a:lnSpc>
                        <a:spcAft>
                          <a:spcPts val="0"/>
                        </a:spcAft>
                      </a:pPr>
                      <a:r>
                        <a:rPr lang="en-US" sz="2800" b="1" dirty="0">
                          <a:solidFill>
                            <a:schemeClr val="bg1"/>
                          </a:solidFill>
                          <a:latin typeface="Times New Roman"/>
                          <a:ea typeface="Calibri"/>
                          <a:cs typeface="Times New Roman"/>
                        </a:rPr>
                        <a:t>2.</a:t>
                      </a:r>
                      <a:endParaRPr lang="ru-RU" sz="2800" b="1" dirty="0">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err="1">
                          <a:solidFill>
                            <a:schemeClr val="bg1"/>
                          </a:solidFill>
                          <a:latin typeface="Times New Roman"/>
                          <a:ea typeface="Calibri"/>
                          <a:cs typeface="Times New Roman"/>
                        </a:rPr>
                        <a:t>Sie</a:t>
                      </a:r>
                      <a:r>
                        <a:rPr lang="en-US" sz="2800" b="1" dirty="0">
                          <a:solidFill>
                            <a:schemeClr val="bg1"/>
                          </a:solidFill>
                          <a:latin typeface="Times New Roman"/>
                          <a:ea typeface="Calibri"/>
                          <a:cs typeface="Times New Roman"/>
                        </a:rPr>
                        <a:t> ist </a:t>
                      </a:r>
                      <a:r>
                        <a:rPr lang="en-US" sz="2800" b="1" dirty="0" err="1">
                          <a:solidFill>
                            <a:schemeClr val="bg1"/>
                          </a:solidFill>
                          <a:latin typeface="Times New Roman"/>
                          <a:ea typeface="Calibri"/>
                          <a:cs typeface="Times New Roman"/>
                        </a:rPr>
                        <a:t>schőn</a:t>
                      </a:r>
                      <a:r>
                        <a:rPr lang="en-US" sz="2800" b="1" dirty="0">
                          <a:solidFill>
                            <a:schemeClr val="bg1"/>
                          </a:solidFill>
                          <a:latin typeface="Times New Roman"/>
                          <a:ea typeface="Calibri"/>
                          <a:cs typeface="Times New Roman"/>
                        </a:rPr>
                        <a:t> und …</a:t>
                      </a:r>
                      <a:endParaRPr lang="ru-RU" sz="2800" b="1" dirty="0">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err="1">
                          <a:solidFill>
                            <a:srgbClr val="FF0000"/>
                          </a:solidFill>
                          <a:latin typeface="Times New Roman"/>
                          <a:ea typeface="Calibri"/>
                          <a:cs typeface="Times New Roman"/>
                        </a:rPr>
                        <a:t>Schloss</a:t>
                      </a:r>
                      <a:endParaRPr lang="ru-RU" sz="2800" b="1" dirty="0">
                        <a:solidFill>
                          <a:srgbClr val="FF0000"/>
                        </a:solidFill>
                        <a:latin typeface="Calibri"/>
                        <a:ea typeface="Calibri"/>
                        <a:cs typeface="Times New Roman"/>
                      </a:endParaRPr>
                    </a:p>
                  </a:txBody>
                  <a:tcPr marL="68580" marR="68580" marT="0" marB="0">
                    <a:solidFill>
                      <a:schemeClr val="accent1"/>
                    </a:solidFill>
                  </a:tcPr>
                </a:tc>
              </a:tr>
              <a:tr h="586493">
                <a:tc>
                  <a:txBody>
                    <a:bodyPr/>
                    <a:lstStyle/>
                    <a:p>
                      <a:pPr algn="ctr">
                        <a:lnSpc>
                          <a:spcPct val="115000"/>
                        </a:lnSpc>
                        <a:spcAft>
                          <a:spcPts val="0"/>
                        </a:spcAft>
                      </a:pPr>
                      <a:r>
                        <a:rPr lang="en-US" sz="2800" b="1">
                          <a:solidFill>
                            <a:schemeClr val="bg1"/>
                          </a:solidFill>
                          <a:latin typeface="Times New Roman"/>
                          <a:ea typeface="Calibri"/>
                          <a:cs typeface="Times New Roman"/>
                        </a:rPr>
                        <a:t>3.</a:t>
                      </a:r>
                      <a:endParaRPr lang="ru-RU" sz="2800" b="1">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a:solidFill>
                            <a:schemeClr val="bg1"/>
                          </a:solidFill>
                          <a:latin typeface="Times New Roman"/>
                          <a:ea typeface="Calibri"/>
                          <a:cs typeface="Times New Roman"/>
                        </a:rPr>
                        <a:t>Hier ist </a:t>
                      </a:r>
                      <a:r>
                        <a:rPr lang="en-US" sz="2800" b="1" dirty="0" err="1">
                          <a:solidFill>
                            <a:schemeClr val="bg1"/>
                          </a:solidFill>
                          <a:latin typeface="Times New Roman"/>
                          <a:ea typeface="Calibri"/>
                          <a:cs typeface="Times New Roman"/>
                        </a:rPr>
                        <a:t>ein</a:t>
                      </a:r>
                      <a:r>
                        <a:rPr lang="en-US" sz="2800" b="1" dirty="0">
                          <a:solidFill>
                            <a:schemeClr val="bg1"/>
                          </a:solidFill>
                          <a:latin typeface="Times New Roman"/>
                          <a:ea typeface="Calibri"/>
                          <a:cs typeface="Times New Roman"/>
                        </a:rPr>
                        <a:t> …</a:t>
                      </a:r>
                      <a:endParaRPr lang="ru-RU" sz="2800" b="1" dirty="0">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err="1">
                          <a:solidFill>
                            <a:srgbClr val="FF0000"/>
                          </a:solidFill>
                          <a:latin typeface="Times New Roman"/>
                          <a:ea typeface="Calibri"/>
                          <a:cs typeface="Times New Roman"/>
                        </a:rPr>
                        <a:t>findet</a:t>
                      </a:r>
                      <a:endParaRPr lang="ru-RU" sz="2800" b="1" dirty="0">
                        <a:solidFill>
                          <a:srgbClr val="FF0000"/>
                        </a:solidFill>
                        <a:latin typeface="Calibri"/>
                        <a:ea typeface="Calibri"/>
                        <a:cs typeface="Times New Roman"/>
                      </a:endParaRPr>
                    </a:p>
                  </a:txBody>
                  <a:tcPr marL="68580" marR="68580" marT="0" marB="0">
                    <a:solidFill>
                      <a:schemeClr val="accent1"/>
                    </a:solidFill>
                  </a:tcPr>
                </a:tc>
              </a:tr>
              <a:tr h="586493">
                <a:tc>
                  <a:txBody>
                    <a:bodyPr/>
                    <a:lstStyle/>
                    <a:p>
                      <a:pPr algn="ctr">
                        <a:lnSpc>
                          <a:spcPct val="115000"/>
                        </a:lnSpc>
                        <a:spcAft>
                          <a:spcPts val="0"/>
                        </a:spcAft>
                      </a:pPr>
                      <a:r>
                        <a:rPr lang="en-US" sz="2800" b="1">
                          <a:solidFill>
                            <a:schemeClr val="bg1"/>
                          </a:solidFill>
                          <a:latin typeface="Times New Roman"/>
                          <a:ea typeface="Calibri"/>
                          <a:cs typeface="Times New Roman"/>
                        </a:rPr>
                        <a:t>4.</a:t>
                      </a:r>
                      <a:endParaRPr lang="ru-RU" sz="2800" b="1">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a:solidFill>
                            <a:schemeClr val="bg1"/>
                          </a:solidFill>
                          <a:latin typeface="Times New Roman"/>
                          <a:ea typeface="Calibri"/>
                          <a:cs typeface="Times New Roman"/>
                        </a:rPr>
                        <a:t>Es ist …. </a:t>
                      </a:r>
                      <a:r>
                        <a:rPr lang="en-US" sz="2800" b="1" dirty="0" err="1">
                          <a:solidFill>
                            <a:schemeClr val="bg1"/>
                          </a:solidFill>
                          <a:latin typeface="Times New Roman"/>
                          <a:ea typeface="Calibri"/>
                          <a:cs typeface="Times New Roman"/>
                        </a:rPr>
                        <a:t>romantisch</a:t>
                      </a:r>
                      <a:endParaRPr lang="ru-RU" sz="2800" b="1" dirty="0">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a:solidFill>
                            <a:srgbClr val="FF0000"/>
                          </a:solidFill>
                          <a:latin typeface="Times New Roman"/>
                          <a:ea typeface="Calibri"/>
                          <a:cs typeface="Times New Roman"/>
                        </a:rPr>
                        <a:t>Stadt</a:t>
                      </a:r>
                      <a:endParaRPr lang="ru-RU" sz="2800" b="1" dirty="0">
                        <a:solidFill>
                          <a:srgbClr val="FF0000"/>
                        </a:solidFill>
                        <a:latin typeface="Calibri"/>
                        <a:ea typeface="Calibri"/>
                        <a:cs typeface="Times New Roman"/>
                      </a:endParaRPr>
                    </a:p>
                  </a:txBody>
                  <a:tcPr marL="68580" marR="68580" marT="0" marB="0">
                    <a:solidFill>
                      <a:schemeClr val="accent1"/>
                    </a:solidFill>
                  </a:tcPr>
                </a:tc>
              </a:tr>
              <a:tr h="1212691">
                <a:tc>
                  <a:txBody>
                    <a:bodyPr/>
                    <a:lstStyle/>
                    <a:p>
                      <a:pPr algn="ctr">
                        <a:lnSpc>
                          <a:spcPct val="115000"/>
                        </a:lnSpc>
                        <a:spcAft>
                          <a:spcPts val="0"/>
                        </a:spcAft>
                      </a:pPr>
                      <a:r>
                        <a:rPr lang="en-US" sz="2800" b="1">
                          <a:solidFill>
                            <a:schemeClr val="bg1"/>
                          </a:solidFill>
                          <a:latin typeface="Times New Roman"/>
                          <a:ea typeface="Calibri"/>
                          <a:cs typeface="Times New Roman"/>
                        </a:rPr>
                        <a:t>5.</a:t>
                      </a:r>
                      <a:endParaRPr lang="ru-RU" sz="2800" b="1">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a:solidFill>
                            <a:schemeClr val="bg1"/>
                          </a:solidFill>
                          <a:latin typeface="Times New Roman"/>
                          <a:ea typeface="Calibri"/>
                          <a:cs typeface="Times New Roman"/>
                        </a:rPr>
                        <a:t>Mein Freund … die Stadt nicht besonders groß</a:t>
                      </a:r>
                      <a:endParaRPr lang="ru-RU" sz="2800" b="1">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err="1">
                          <a:solidFill>
                            <a:srgbClr val="FF0000"/>
                          </a:solidFill>
                          <a:latin typeface="Times New Roman"/>
                          <a:ea typeface="Calibri"/>
                          <a:cs typeface="Times New Roman"/>
                        </a:rPr>
                        <a:t>sehr</a:t>
                      </a:r>
                      <a:endParaRPr lang="ru-RU" sz="2800" b="1" dirty="0">
                        <a:solidFill>
                          <a:srgbClr val="FF0000"/>
                        </a:solidFill>
                        <a:latin typeface="Calibri"/>
                        <a:ea typeface="Calibri"/>
                        <a:cs typeface="Times New Roman"/>
                      </a:endParaRPr>
                    </a:p>
                  </a:txBody>
                  <a:tcPr marL="68580" marR="68580" marT="0" marB="0">
                    <a:solidFill>
                      <a:schemeClr val="accent1"/>
                    </a:solidFill>
                  </a:tcPr>
                </a:tc>
              </a:tr>
              <a:tr h="1212691">
                <a:tc>
                  <a:txBody>
                    <a:bodyPr/>
                    <a:lstStyle/>
                    <a:p>
                      <a:pPr algn="ctr">
                        <a:lnSpc>
                          <a:spcPct val="115000"/>
                        </a:lnSpc>
                        <a:spcAft>
                          <a:spcPts val="0"/>
                        </a:spcAft>
                      </a:pPr>
                      <a:r>
                        <a:rPr lang="en-US" sz="2800" b="1">
                          <a:solidFill>
                            <a:schemeClr val="bg1"/>
                          </a:solidFill>
                          <a:latin typeface="Times New Roman"/>
                          <a:ea typeface="Calibri"/>
                          <a:cs typeface="Times New Roman"/>
                        </a:rPr>
                        <a:t>6.</a:t>
                      </a:r>
                      <a:endParaRPr lang="ru-RU" sz="2800" b="1">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a:solidFill>
                            <a:schemeClr val="bg1"/>
                          </a:solidFill>
                          <a:latin typeface="Times New Roman"/>
                          <a:ea typeface="Calibri"/>
                          <a:cs typeface="Times New Roman"/>
                        </a:rPr>
                        <a:t>Hier kőnnen wir nicht viele ….und …. sehen</a:t>
                      </a:r>
                      <a:endParaRPr lang="ru-RU" sz="2800" b="1">
                        <a:solidFill>
                          <a:schemeClr val="bg1"/>
                        </a:solidFill>
                        <a:latin typeface="Calibri"/>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err="1">
                          <a:solidFill>
                            <a:srgbClr val="FF0000"/>
                          </a:solidFill>
                          <a:latin typeface="Times New Roman"/>
                          <a:ea typeface="Calibri"/>
                          <a:cs typeface="Times New Roman"/>
                        </a:rPr>
                        <a:t>Busse</a:t>
                      </a:r>
                      <a:endParaRPr lang="ru-RU" sz="2800" b="1" dirty="0">
                        <a:solidFill>
                          <a:srgbClr val="FF0000"/>
                        </a:solidFill>
                        <a:latin typeface="Calibri"/>
                        <a:ea typeface="Calibri"/>
                        <a:cs typeface="Times New Roman"/>
                      </a:endParaRPr>
                    </a:p>
                  </a:txBody>
                  <a:tcPr marL="68580" marR="68580" marT="0" marB="0">
                    <a:solidFill>
                      <a:schemeClr val="accent1"/>
                    </a:solidFill>
                  </a:tcPr>
                </a:tc>
              </a:tr>
              <a:tr h="586493">
                <a:tc>
                  <a:txBody>
                    <a:bodyPr/>
                    <a:lstStyle/>
                    <a:p>
                      <a:pPr algn="ctr">
                        <a:lnSpc>
                          <a:spcPct val="115000"/>
                        </a:lnSpc>
                        <a:spcAft>
                          <a:spcPts val="0"/>
                        </a:spcAft>
                      </a:pPr>
                      <a:endParaRPr lang="en-US" sz="2800" b="1">
                        <a:solidFill>
                          <a:schemeClr val="bg1"/>
                        </a:solidFill>
                        <a:latin typeface="Times New Roman"/>
                        <a:ea typeface="Calibri"/>
                        <a:cs typeface="Times New Roman"/>
                      </a:endParaRPr>
                    </a:p>
                  </a:txBody>
                  <a:tcPr marL="68580" marR="68580" marT="0" marB="0">
                    <a:solidFill>
                      <a:schemeClr val="accent1"/>
                    </a:solidFill>
                  </a:tcPr>
                </a:tc>
                <a:tc>
                  <a:txBody>
                    <a:bodyPr/>
                    <a:lstStyle/>
                    <a:p>
                      <a:pPr>
                        <a:lnSpc>
                          <a:spcPct val="115000"/>
                        </a:lnSpc>
                        <a:spcAft>
                          <a:spcPts val="0"/>
                        </a:spcAft>
                      </a:pPr>
                      <a:endParaRPr lang="en-US" sz="2800" b="1">
                        <a:solidFill>
                          <a:schemeClr val="bg1"/>
                        </a:solidFill>
                        <a:latin typeface="Times New Roman"/>
                        <a:ea typeface="Calibri"/>
                        <a:cs typeface="Times New Roman"/>
                      </a:endParaRPr>
                    </a:p>
                  </a:txBody>
                  <a:tcPr marL="68580" marR="68580" marT="0" marB="0">
                    <a:solidFill>
                      <a:schemeClr val="accent1"/>
                    </a:solidFill>
                  </a:tcPr>
                </a:tc>
                <a:tc>
                  <a:txBody>
                    <a:bodyPr/>
                    <a:lstStyle/>
                    <a:p>
                      <a:pPr>
                        <a:lnSpc>
                          <a:spcPct val="115000"/>
                        </a:lnSpc>
                        <a:spcAft>
                          <a:spcPts val="0"/>
                        </a:spcAft>
                      </a:pPr>
                      <a:r>
                        <a:rPr lang="en-US" sz="2800" b="1" dirty="0">
                          <a:solidFill>
                            <a:srgbClr val="FF0000"/>
                          </a:solidFill>
                          <a:latin typeface="Times New Roman"/>
                          <a:ea typeface="Calibri"/>
                          <a:cs typeface="Times New Roman"/>
                        </a:rPr>
                        <a:t>alt</a:t>
                      </a:r>
                      <a:endParaRPr lang="ru-RU" sz="2800" b="1" dirty="0">
                        <a:solidFill>
                          <a:srgbClr val="FF0000"/>
                        </a:solidFill>
                        <a:latin typeface="Calibri"/>
                        <a:ea typeface="Calibri"/>
                        <a:cs typeface="Times New Roman"/>
                      </a:endParaRPr>
                    </a:p>
                  </a:txBody>
                  <a:tcPr marL="68580" marR="68580" marT="0" marB="0">
                    <a:solidFill>
                      <a:schemeClr val="accent1"/>
                    </a:solidFill>
                  </a:tcPr>
                </a:tc>
              </a:tr>
            </a:tbl>
          </a:graphicData>
        </a:graphic>
      </p:graphicFrame>
      <p:sp>
        <p:nvSpPr>
          <p:cNvPr id="5" name="Заголовок 4"/>
          <p:cNvSpPr>
            <a:spLocks noGrp="1"/>
          </p:cNvSpPr>
          <p:nvPr>
            <p:ph type="title"/>
          </p:nvPr>
        </p:nvSpPr>
        <p:spPr>
          <a:xfrm>
            <a:off x="428596" y="142852"/>
            <a:ext cx="8229600" cy="847708"/>
          </a:xfrm>
        </p:spPr>
        <p:txBody>
          <a:bodyPr/>
          <a:lstStyle/>
          <a:p>
            <a:r>
              <a:rPr lang="en-US" b="1" dirty="0" err="1" smtClean="0">
                <a:solidFill>
                  <a:srgbClr val="FFFF00"/>
                </a:solidFill>
              </a:rPr>
              <a:t>Raten</a:t>
            </a:r>
            <a:r>
              <a:rPr lang="en-US" b="1" dirty="0" smtClean="0">
                <a:solidFill>
                  <a:srgbClr val="FFFF00"/>
                </a:solidFill>
              </a:rPr>
              <a:t> </a:t>
            </a:r>
            <a:r>
              <a:rPr lang="en-US" b="1" dirty="0" err="1" smtClean="0">
                <a:solidFill>
                  <a:srgbClr val="FFFF00"/>
                </a:solidFill>
              </a:rPr>
              <a:t>wir</a:t>
            </a:r>
            <a:r>
              <a:rPr lang="en-US" b="1" dirty="0" smtClean="0">
                <a:solidFill>
                  <a:srgbClr val="FFFF00"/>
                </a:solidFill>
              </a:rPr>
              <a:t>!</a:t>
            </a:r>
            <a:endParaRPr lang="ru-RU"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P1010051.JPG"/>
          <p:cNvPicPr>
            <a:picLocks noGrp="1" noChangeAspect="1"/>
          </p:cNvPicPr>
          <p:nvPr>
            <p:ph idx="1"/>
          </p:nvPr>
        </p:nvPicPr>
        <p:blipFill>
          <a:blip r:embed="rId2" cstate="email"/>
          <a:stretch>
            <a:fillRect/>
          </a:stretch>
        </p:blipFill>
        <p:spPr>
          <a:xfrm>
            <a:off x="0" y="11872"/>
            <a:ext cx="9144000" cy="6846128"/>
          </a:xfrm>
        </p:spPr>
      </p:pic>
      <p:sp>
        <p:nvSpPr>
          <p:cNvPr id="5" name="Заголовок 4"/>
          <p:cNvSpPr>
            <a:spLocks noGrp="1"/>
          </p:cNvSpPr>
          <p:nvPr>
            <p:ph type="title"/>
          </p:nvPr>
        </p:nvSpPr>
        <p:spPr>
          <a:xfrm>
            <a:off x="3643306" y="214290"/>
            <a:ext cx="5043494" cy="3286148"/>
          </a:xfrm>
        </p:spPr>
        <p:txBody>
          <a:bodyPr>
            <a:normAutofit fontScale="90000"/>
          </a:bodyPr>
          <a:lstStyle/>
          <a:p>
            <a:pPr algn="just"/>
            <a:r>
              <a:rPr lang="en-US" sz="3300" b="1" dirty="0" smtClean="0">
                <a:solidFill>
                  <a:srgbClr val="FF0000"/>
                </a:solidFill>
                <a:latin typeface="Times New Roman" pitchFamily="18" charset="0"/>
                <a:cs typeface="Times New Roman" pitchFamily="18" charset="0"/>
              </a:rPr>
              <a:t>Das ist </a:t>
            </a:r>
            <a:r>
              <a:rPr lang="en-US" sz="3300" b="1" dirty="0" err="1" smtClean="0">
                <a:solidFill>
                  <a:srgbClr val="FF0000"/>
                </a:solidFill>
                <a:latin typeface="Times New Roman" pitchFamily="18" charset="0"/>
                <a:cs typeface="Times New Roman" pitchFamily="18" charset="0"/>
              </a:rPr>
              <a:t>eine</a:t>
            </a:r>
            <a:r>
              <a:rPr lang="en-US" sz="3300" b="1" dirty="0" smtClean="0">
                <a:solidFill>
                  <a:srgbClr val="FF0000"/>
                </a:solidFill>
                <a:latin typeface="Times New Roman" pitchFamily="18" charset="0"/>
                <a:cs typeface="Times New Roman" pitchFamily="18" charset="0"/>
              </a:rPr>
              <a:t> Stadt. </a:t>
            </a:r>
            <a:r>
              <a:rPr lang="en-US" sz="3300" b="1" dirty="0" err="1" smtClean="0">
                <a:solidFill>
                  <a:srgbClr val="FF0000"/>
                </a:solidFill>
                <a:latin typeface="Times New Roman" pitchFamily="18" charset="0"/>
                <a:cs typeface="Times New Roman" pitchFamily="18" charset="0"/>
              </a:rPr>
              <a:t>Sie</a:t>
            </a:r>
            <a:r>
              <a:rPr lang="en-US" sz="3300" b="1" dirty="0" smtClean="0">
                <a:solidFill>
                  <a:srgbClr val="FF0000"/>
                </a:solidFill>
                <a:latin typeface="Times New Roman" pitchFamily="18" charset="0"/>
                <a:cs typeface="Times New Roman" pitchFamily="18" charset="0"/>
              </a:rPr>
              <a:t> ist </a:t>
            </a:r>
            <a:r>
              <a:rPr lang="en-US" sz="3300" b="1" dirty="0" err="1" smtClean="0">
                <a:solidFill>
                  <a:srgbClr val="FF0000"/>
                </a:solidFill>
                <a:latin typeface="Times New Roman" pitchFamily="18" charset="0"/>
                <a:cs typeface="Times New Roman" pitchFamily="18" charset="0"/>
              </a:rPr>
              <a:t>sch</a:t>
            </a:r>
            <a:r>
              <a:rPr lang="hu-HU" sz="3300" b="1" dirty="0" smtClean="0">
                <a:solidFill>
                  <a:srgbClr val="FF0000"/>
                </a:solidFill>
                <a:latin typeface="Times New Roman" pitchFamily="18" charset="0"/>
                <a:cs typeface="Times New Roman" pitchFamily="18" charset="0"/>
              </a:rPr>
              <a:t>ő</a:t>
            </a:r>
            <a:r>
              <a:rPr lang="en-US" sz="3300" b="1" dirty="0" smtClean="0">
                <a:solidFill>
                  <a:srgbClr val="FF0000"/>
                </a:solidFill>
                <a:latin typeface="Times New Roman" pitchFamily="18" charset="0"/>
                <a:cs typeface="Times New Roman" pitchFamily="18" charset="0"/>
              </a:rPr>
              <a:t>n und alt. Hier ist </a:t>
            </a:r>
            <a:r>
              <a:rPr lang="en-US" sz="3300" b="1" dirty="0" err="1" smtClean="0">
                <a:solidFill>
                  <a:srgbClr val="FF0000"/>
                </a:solidFill>
                <a:latin typeface="Times New Roman" pitchFamily="18" charset="0"/>
                <a:cs typeface="Times New Roman" pitchFamily="18" charset="0"/>
              </a:rPr>
              <a:t>ein</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Schloss</a:t>
            </a:r>
            <a:r>
              <a:rPr lang="en-US" sz="3300" b="1" dirty="0" smtClean="0">
                <a:solidFill>
                  <a:srgbClr val="FF0000"/>
                </a:solidFill>
                <a:latin typeface="Times New Roman" pitchFamily="18" charset="0"/>
                <a:cs typeface="Times New Roman" pitchFamily="18" charset="0"/>
              </a:rPr>
              <a:t>. Es ist </a:t>
            </a:r>
            <a:r>
              <a:rPr lang="en-US" sz="3300" b="1" dirty="0" err="1" smtClean="0">
                <a:solidFill>
                  <a:srgbClr val="FF0000"/>
                </a:solidFill>
                <a:latin typeface="Times New Roman" pitchFamily="18" charset="0"/>
                <a:cs typeface="Times New Roman" pitchFamily="18" charset="0"/>
              </a:rPr>
              <a:t>sehr</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romantisch</a:t>
            </a:r>
            <a:r>
              <a:rPr lang="en-US" sz="3300" b="1" dirty="0" smtClean="0">
                <a:solidFill>
                  <a:srgbClr val="FF0000"/>
                </a:solidFill>
                <a:latin typeface="Times New Roman" pitchFamily="18" charset="0"/>
                <a:cs typeface="Times New Roman" pitchFamily="18" charset="0"/>
              </a:rPr>
              <a:t>. Mein Freund </a:t>
            </a:r>
            <a:r>
              <a:rPr lang="en-US" sz="3300" b="1" dirty="0" err="1" smtClean="0">
                <a:solidFill>
                  <a:srgbClr val="FF0000"/>
                </a:solidFill>
                <a:latin typeface="Times New Roman" pitchFamily="18" charset="0"/>
                <a:cs typeface="Times New Roman" pitchFamily="18" charset="0"/>
              </a:rPr>
              <a:t>findet</a:t>
            </a:r>
            <a:r>
              <a:rPr lang="en-US" sz="3300" b="1" dirty="0" smtClean="0">
                <a:solidFill>
                  <a:srgbClr val="FF0000"/>
                </a:solidFill>
                <a:latin typeface="Times New Roman" pitchFamily="18" charset="0"/>
                <a:cs typeface="Times New Roman" pitchFamily="18" charset="0"/>
              </a:rPr>
              <a:t> die Stadt </a:t>
            </a:r>
            <a:r>
              <a:rPr lang="en-US" sz="3300" b="1" dirty="0" err="1" smtClean="0">
                <a:solidFill>
                  <a:srgbClr val="FF0000"/>
                </a:solidFill>
                <a:latin typeface="Times New Roman" pitchFamily="18" charset="0"/>
                <a:cs typeface="Times New Roman" pitchFamily="18" charset="0"/>
              </a:rPr>
              <a:t>nicht</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besonders</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groß</a:t>
            </a:r>
            <a:r>
              <a:rPr lang="en-US" sz="3300" b="1" dirty="0" smtClean="0">
                <a:solidFill>
                  <a:srgbClr val="FF0000"/>
                </a:solidFill>
                <a:latin typeface="Times New Roman" pitchFamily="18" charset="0"/>
                <a:cs typeface="Times New Roman" pitchFamily="18" charset="0"/>
              </a:rPr>
              <a:t>. Hier k</a:t>
            </a:r>
            <a:r>
              <a:rPr lang="hu-HU" sz="3300" b="1" dirty="0" smtClean="0">
                <a:solidFill>
                  <a:srgbClr val="FF0000"/>
                </a:solidFill>
                <a:latin typeface="Times New Roman" pitchFamily="18" charset="0"/>
                <a:cs typeface="Times New Roman" pitchFamily="18" charset="0"/>
              </a:rPr>
              <a:t>ő</a:t>
            </a:r>
            <a:r>
              <a:rPr lang="en-US" sz="3300" b="1" dirty="0" err="1" smtClean="0">
                <a:solidFill>
                  <a:srgbClr val="FF0000"/>
                </a:solidFill>
                <a:latin typeface="Times New Roman" pitchFamily="18" charset="0"/>
                <a:cs typeface="Times New Roman" pitchFamily="18" charset="0"/>
              </a:rPr>
              <a:t>nnen</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wir</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nicht</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viele</a:t>
            </a:r>
            <a:r>
              <a:rPr lang="en-US" sz="3300" b="1" dirty="0" smtClean="0">
                <a:solidFill>
                  <a:srgbClr val="FF0000"/>
                </a:solidFill>
                <a:latin typeface="Times New Roman" pitchFamily="18" charset="0"/>
                <a:cs typeface="Times New Roman" pitchFamily="18" charset="0"/>
              </a:rPr>
              <a:t> Autos und </a:t>
            </a:r>
            <a:r>
              <a:rPr lang="en-US" sz="3300" b="1" dirty="0" err="1" smtClean="0">
                <a:solidFill>
                  <a:srgbClr val="FF0000"/>
                </a:solidFill>
                <a:latin typeface="Times New Roman" pitchFamily="18" charset="0"/>
                <a:cs typeface="Times New Roman" pitchFamily="18" charset="0"/>
              </a:rPr>
              <a:t>Busse</a:t>
            </a:r>
            <a:r>
              <a:rPr lang="en-US" sz="3300" b="1" dirty="0" smtClean="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sehen</a:t>
            </a:r>
            <a:r>
              <a:rPr lang="en-US" sz="3200" b="1" dirty="0" smtClean="0">
                <a:solidFill>
                  <a:schemeClr val="tx2">
                    <a:lumMod val="25000"/>
                  </a:schemeClr>
                </a:solidFill>
                <a:latin typeface="Times New Roman" pitchFamily="18" charset="0"/>
                <a:cs typeface="Times New Roman" pitchFamily="18" charset="0"/>
              </a:rPr>
              <a:t>.</a:t>
            </a:r>
            <a:endParaRPr lang="ru-RU" sz="3200" b="1" dirty="0">
              <a:solidFill>
                <a:schemeClr val="tx2">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5"/>
                                        </p:tgtEl>
                                        <p:attrNameLst>
                                          <p:attrName>fillcolor</p:attrName>
                                        </p:attrNameLst>
                                      </p:cBhvr>
                                      <p:tavLst>
                                        <p:tav tm="0">
                                          <p:val>
                                            <p:clrVal>
                                              <a:schemeClr val="accent2"/>
                                            </p:clrVal>
                                          </p:val>
                                        </p:tav>
                                        <p:tav tm="50000">
                                          <p:val>
                                            <p:clrVal>
                                              <a:schemeClr val="hlink"/>
                                            </p:clrVal>
                                          </p:val>
                                        </p:tav>
                                      </p:tavLst>
                                    </p:anim>
                                    <p:set>
                                      <p:cBhvr>
                                        <p:cTn id="13"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dirty="0" smtClean="0">
                <a:solidFill>
                  <a:srgbClr val="FFFF00"/>
                </a:solidFill>
              </a:rPr>
              <a:t>Frau Nein </a:t>
            </a:r>
            <a:r>
              <a:rPr lang="en-US" b="1" dirty="0" err="1" smtClean="0">
                <a:solidFill>
                  <a:srgbClr val="FFFF00"/>
                </a:solidFill>
              </a:rPr>
              <a:t>sagt</a:t>
            </a:r>
            <a:r>
              <a:rPr lang="en-US" b="1" dirty="0" smtClean="0">
                <a:solidFill>
                  <a:srgbClr val="FFFF00"/>
                </a:solidFill>
              </a:rPr>
              <a:t> </a:t>
            </a:r>
            <a:r>
              <a:rPr lang="en-US" b="1" dirty="0" err="1" smtClean="0">
                <a:solidFill>
                  <a:srgbClr val="FFFF00"/>
                </a:solidFill>
              </a:rPr>
              <a:t>immer</a:t>
            </a:r>
            <a:r>
              <a:rPr lang="en-US" b="1" dirty="0" smtClean="0">
                <a:solidFill>
                  <a:srgbClr val="FFFF00"/>
                </a:solidFill>
              </a:rPr>
              <a:t>  </a:t>
            </a:r>
            <a:r>
              <a:rPr lang="en-US" b="1" i="1" dirty="0" smtClean="0">
                <a:solidFill>
                  <a:srgbClr val="FFFF00"/>
                </a:solidFill>
              </a:rPr>
              <a:t>Nein</a:t>
            </a:r>
            <a:r>
              <a:rPr lang="en-US" b="1" dirty="0" smtClean="0">
                <a:solidFill>
                  <a:srgbClr val="FFFF00"/>
                </a:solidFill>
              </a:rPr>
              <a:t>!</a:t>
            </a:r>
            <a:endParaRPr lang="ru-RU" b="1" dirty="0">
              <a:solidFill>
                <a:srgbClr val="FFFF00"/>
              </a:solidFill>
            </a:endParaRPr>
          </a:p>
        </p:txBody>
      </p:sp>
      <p:pic>
        <p:nvPicPr>
          <p:cNvPr id="7" name="Содержимое 6" descr="Рисунок5.jpg"/>
          <p:cNvPicPr>
            <a:picLocks noGrp="1" noChangeAspect="1"/>
          </p:cNvPicPr>
          <p:nvPr>
            <p:ph sz="half" idx="1"/>
          </p:nvPr>
        </p:nvPicPr>
        <p:blipFill>
          <a:blip r:embed="rId2" cstate="print"/>
          <a:stretch>
            <a:fillRect/>
          </a:stretch>
        </p:blipFill>
        <p:spPr>
          <a:xfrm>
            <a:off x="714348" y="2071678"/>
            <a:ext cx="3429024" cy="3318528"/>
          </a:xfrm>
          <a:prstGeom prst="rect">
            <a:avLst/>
          </a:prstGeom>
          <a:ln>
            <a:noFill/>
          </a:ln>
          <a:effectLst>
            <a:softEdge rad="112500"/>
          </a:effectLst>
        </p:spPr>
      </p:pic>
      <p:sp>
        <p:nvSpPr>
          <p:cNvPr id="9" name="Содержимое 8"/>
          <p:cNvSpPr>
            <a:spLocks noGrp="1"/>
          </p:cNvSpPr>
          <p:nvPr>
            <p:ph sz="half" idx="2"/>
          </p:nvPr>
        </p:nvSpPr>
        <p:spPr>
          <a:xfrm>
            <a:off x="4648200" y="1928802"/>
            <a:ext cx="4059936" cy="4167198"/>
          </a:xfrm>
        </p:spPr>
        <p:txBody>
          <a:bodyPr>
            <a:normAutofit/>
          </a:bodyPr>
          <a:lstStyle/>
          <a:p>
            <a:r>
              <a:rPr lang="en-US" sz="3600" b="1" i="1" dirty="0" smtClean="0">
                <a:solidFill>
                  <a:schemeClr val="bg1"/>
                </a:solidFill>
                <a:latin typeface="Times New Roman" pitchFamily="18" charset="0"/>
                <a:cs typeface="Times New Roman" pitchFamily="18" charset="0"/>
              </a:rPr>
              <a:t>Eine Stadt?</a:t>
            </a:r>
          </a:p>
          <a:p>
            <a:r>
              <a:rPr lang="en-US" sz="3600" b="1" i="1" dirty="0" smtClean="0">
                <a:solidFill>
                  <a:schemeClr val="bg1"/>
                </a:solidFill>
                <a:latin typeface="Times New Roman" pitchFamily="18" charset="0"/>
                <a:cs typeface="Times New Roman" pitchFamily="18" charset="0"/>
              </a:rPr>
              <a:t> Nein!</a:t>
            </a:r>
          </a:p>
          <a:p>
            <a:r>
              <a:rPr lang="en-US" sz="3600" b="1" i="1" dirty="0" smtClean="0">
                <a:solidFill>
                  <a:schemeClr val="bg1"/>
                </a:solidFill>
                <a:latin typeface="Times New Roman" pitchFamily="18" charset="0"/>
                <a:cs typeface="Times New Roman" pitchFamily="18" charset="0"/>
              </a:rPr>
              <a:t> Das ist </a:t>
            </a:r>
            <a:r>
              <a:rPr lang="en-US" sz="3600" b="1" i="1" dirty="0" err="1" smtClean="0">
                <a:solidFill>
                  <a:schemeClr val="bg1"/>
                </a:solidFill>
                <a:latin typeface="Times New Roman" pitchFamily="18" charset="0"/>
                <a:cs typeface="Times New Roman" pitchFamily="18" charset="0"/>
              </a:rPr>
              <a:t>keine</a:t>
            </a:r>
            <a:r>
              <a:rPr lang="en-US" sz="3600" b="1" i="1" dirty="0" smtClean="0">
                <a:solidFill>
                  <a:schemeClr val="bg1"/>
                </a:solidFill>
                <a:latin typeface="Times New Roman" pitchFamily="18" charset="0"/>
                <a:cs typeface="Times New Roman" pitchFamily="18" charset="0"/>
              </a:rPr>
              <a:t> Stadt.</a:t>
            </a:r>
            <a:endParaRPr lang="ru-RU" sz="3600" b="1"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9">
                                            <p:txEl>
                                              <p:pRg st="0" end="0"/>
                                            </p:txEl>
                                          </p:spTgt>
                                        </p:tgtEl>
                                        <p:attrNameLst>
                                          <p:attrName>fill.type</p:attrName>
                                        </p:attrNameLst>
                                      </p:cBhvr>
                                      <p:to>
                                        <p:strVal val="solid"/>
                                      </p:to>
                                    </p:set>
                                  </p:childTnLst>
                                </p:cTn>
                              </p:par>
                            </p:childTnLst>
                          </p:cTn>
                        </p:par>
                        <p:par>
                          <p:cTn id="20" fill="hold">
                            <p:stCondLst>
                              <p:cond delay="144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3"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9">
                                            <p:txEl>
                                              <p:pRg st="1" end="1"/>
                                            </p:txEl>
                                          </p:spTgt>
                                        </p:tgtEl>
                                        <p:attrNameLst>
                                          <p:attrName>fill.type</p:attrName>
                                        </p:attrNameLst>
                                      </p:cBhvr>
                                      <p:to>
                                        <p:strVal val="solid"/>
                                      </p:to>
                                    </p:set>
                                  </p:childTnLst>
                                </p:cTn>
                              </p:par>
                            </p:childTnLst>
                          </p:cTn>
                        </p:par>
                        <p:par>
                          <p:cTn id="26" fill="hold">
                            <p:stCondLst>
                              <p:cond delay="168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9"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dirty="0" err="1" smtClean="0">
                <a:solidFill>
                  <a:srgbClr val="FFFF00"/>
                </a:solidFill>
              </a:rPr>
              <a:t>Wer</a:t>
            </a:r>
            <a:r>
              <a:rPr lang="en-US" b="1" dirty="0" smtClean="0">
                <a:solidFill>
                  <a:srgbClr val="FFFF00"/>
                </a:solidFill>
              </a:rPr>
              <a:t> ist </a:t>
            </a:r>
            <a:r>
              <a:rPr lang="en-US" b="1" dirty="0" err="1" smtClean="0">
                <a:solidFill>
                  <a:srgbClr val="FFFF00"/>
                </a:solidFill>
              </a:rPr>
              <a:t>richtiger</a:t>
            </a:r>
            <a:r>
              <a:rPr lang="en-US" b="1" dirty="0" smtClean="0">
                <a:solidFill>
                  <a:srgbClr val="FFFF00"/>
                </a:solidFill>
              </a:rPr>
              <a:t> </a:t>
            </a:r>
            <a:r>
              <a:rPr lang="en-US" b="1" dirty="0" err="1" smtClean="0">
                <a:solidFill>
                  <a:srgbClr val="FFFF00"/>
                </a:solidFill>
              </a:rPr>
              <a:t>Immerklug</a:t>
            </a:r>
            <a:r>
              <a:rPr lang="en-US" b="1" dirty="0" smtClean="0">
                <a:solidFill>
                  <a:srgbClr val="FFFF00"/>
                </a:solidFill>
              </a:rPr>
              <a:t>?</a:t>
            </a:r>
            <a:endParaRPr lang="ru-RU" dirty="0"/>
          </a:p>
        </p:txBody>
      </p:sp>
      <p:pic>
        <p:nvPicPr>
          <p:cNvPr id="7" name="Содержимое 6" descr="Рисунок2.jpg"/>
          <p:cNvPicPr>
            <a:picLocks noGrp="1" noChangeAspect="1"/>
          </p:cNvPicPr>
          <p:nvPr>
            <p:ph sz="half" idx="1"/>
          </p:nvPr>
        </p:nvPicPr>
        <p:blipFill>
          <a:blip r:embed="rId2" cstate="print"/>
          <a:stretch>
            <a:fillRect/>
          </a:stretch>
        </p:blipFill>
        <p:spPr>
          <a:xfrm>
            <a:off x="692526" y="2000240"/>
            <a:ext cx="3258061" cy="3286148"/>
          </a:xfrm>
          <a:prstGeom prst="rect">
            <a:avLst/>
          </a:prstGeom>
          <a:ln>
            <a:noFill/>
          </a:ln>
          <a:effectLst>
            <a:softEdge rad="112500"/>
          </a:effectLst>
        </p:spPr>
      </p:pic>
      <p:sp>
        <p:nvSpPr>
          <p:cNvPr id="6" name="Содержимое 5"/>
          <p:cNvSpPr>
            <a:spLocks noGrp="1"/>
          </p:cNvSpPr>
          <p:nvPr>
            <p:ph sz="half" idx="2"/>
          </p:nvPr>
        </p:nvSpPr>
        <p:spPr>
          <a:xfrm>
            <a:off x="4648200" y="1928802"/>
            <a:ext cx="4059936" cy="4167198"/>
          </a:xfrm>
        </p:spPr>
        <p:txBody>
          <a:bodyPr/>
          <a:lstStyle/>
          <a:p>
            <a:r>
              <a:rPr lang="en-US" sz="3200" b="1" i="1" dirty="0" err="1" smtClean="0">
                <a:solidFill>
                  <a:schemeClr val="bg1"/>
                </a:solidFill>
                <a:latin typeface="Times New Roman" pitchFamily="18" charset="0"/>
                <a:cs typeface="Times New Roman" pitchFamily="18" charset="0"/>
              </a:rPr>
              <a:t>Wie</a:t>
            </a:r>
            <a:r>
              <a:rPr lang="en-US" sz="3200" b="1" i="1" dirty="0" smtClean="0">
                <a:solidFill>
                  <a:schemeClr val="bg1"/>
                </a:solidFill>
                <a:latin typeface="Times New Roman" pitchFamily="18" charset="0"/>
                <a:cs typeface="Times New Roman" pitchFamily="18" charset="0"/>
              </a:rPr>
              <a:t> ist das Wetter?</a:t>
            </a:r>
          </a:p>
          <a:p>
            <a:r>
              <a:rPr lang="en-US" sz="3200" b="1" i="1" dirty="0" smtClean="0">
                <a:solidFill>
                  <a:schemeClr val="bg1"/>
                </a:solidFill>
                <a:latin typeface="Times New Roman" pitchFamily="18" charset="0"/>
                <a:cs typeface="Times New Roman" pitchFamily="18" charset="0"/>
              </a:rPr>
              <a:t>Was ist </a:t>
            </a:r>
            <a:r>
              <a:rPr lang="en-US" sz="3200" b="1" i="1" dirty="0" err="1" smtClean="0">
                <a:solidFill>
                  <a:schemeClr val="bg1"/>
                </a:solidFill>
                <a:latin typeface="Times New Roman" pitchFamily="18" charset="0"/>
                <a:cs typeface="Times New Roman" pitchFamily="18" charset="0"/>
              </a:rPr>
              <a:t>dort</a:t>
            </a:r>
            <a:r>
              <a:rPr lang="en-US" sz="3200" b="1" i="1" dirty="0" smtClean="0">
                <a:solidFill>
                  <a:schemeClr val="bg1"/>
                </a:solidFill>
                <a:latin typeface="Times New Roman" pitchFamily="18" charset="0"/>
                <a:cs typeface="Times New Roman" pitchFamily="18" charset="0"/>
              </a:rPr>
              <a:t>?</a:t>
            </a:r>
          </a:p>
          <a:p>
            <a:r>
              <a:rPr lang="en-US" sz="3200" b="1" i="1" dirty="0" err="1" smtClean="0">
                <a:solidFill>
                  <a:schemeClr val="bg1"/>
                </a:solidFill>
                <a:latin typeface="Times New Roman" pitchFamily="18" charset="0"/>
                <a:cs typeface="Times New Roman" pitchFamily="18" charset="0"/>
              </a:rPr>
              <a:t>Wer</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lebt</a:t>
            </a:r>
            <a:r>
              <a:rPr lang="en-US" sz="3200" b="1" i="1" dirty="0" smtClean="0">
                <a:solidFill>
                  <a:schemeClr val="bg1"/>
                </a:solidFill>
                <a:latin typeface="Times New Roman" pitchFamily="18" charset="0"/>
                <a:cs typeface="Times New Roman" pitchFamily="18" charset="0"/>
              </a:rPr>
              <a:t> hier?</a:t>
            </a:r>
          </a:p>
          <a:p>
            <a:r>
              <a:rPr lang="en-US" sz="3200" b="1" i="1" dirty="0" err="1" smtClean="0">
                <a:solidFill>
                  <a:schemeClr val="bg1"/>
                </a:solidFill>
                <a:latin typeface="Times New Roman" pitchFamily="18" charset="0"/>
                <a:cs typeface="Times New Roman" pitchFamily="18" charset="0"/>
              </a:rPr>
              <a:t>Woher</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kommen</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Sie</a:t>
            </a:r>
            <a:r>
              <a:rPr lang="en-US" sz="3200" b="1" i="1" dirty="0" smtClean="0">
                <a:solidFill>
                  <a:schemeClr val="bg1"/>
                </a:solidFill>
                <a:latin typeface="Times New Roman" pitchFamily="18" charset="0"/>
                <a:cs typeface="Times New Roman" pitchFamily="18" charset="0"/>
              </a:rPr>
              <a:t>?</a:t>
            </a:r>
            <a:endParaRPr lang="ru-RU" sz="3200" b="1" i="1" dirty="0" smtClean="0">
              <a:solidFill>
                <a:schemeClr val="bg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8"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5"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6">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32"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9"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_510"/>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ln>
            <a:noFill/>
          </a:ln>
          <a:effectLst>
            <a:softEdge rad="112500"/>
          </a:effectLst>
        </p:spPr>
      </p:pic>
      <p:sp>
        <p:nvSpPr>
          <p:cNvPr id="5" name="Заголовок 4"/>
          <p:cNvSpPr>
            <a:spLocks noGrp="1"/>
          </p:cNvSpPr>
          <p:nvPr>
            <p:ph type="title"/>
          </p:nvPr>
        </p:nvSpPr>
        <p:spPr>
          <a:xfrm>
            <a:off x="457200" y="152400"/>
            <a:ext cx="8229600" cy="633394"/>
          </a:xfrm>
        </p:spPr>
        <p:txBody>
          <a:bodyPr>
            <a:normAutofit fontScale="90000"/>
          </a:bodyPr>
          <a:lstStyle/>
          <a:p>
            <a:r>
              <a:rPr lang="en-US" b="1" dirty="0" smtClean="0">
                <a:solidFill>
                  <a:srgbClr val="FF0000"/>
                </a:solidFill>
              </a:rPr>
              <a:t>Berlin – die </a:t>
            </a:r>
            <a:r>
              <a:rPr lang="en-US" b="1" dirty="0" err="1" smtClean="0">
                <a:solidFill>
                  <a:srgbClr val="FF0000"/>
                </a:solidFill>
              </a:rPr>
              <a:t>Hauptstadt</a:t>
            </a:r>
            <a:r>
              <a:rPr lang="en-US" b="1" dirty="0" smtClean="0">
                <a:solidFill>
                  <a:srgbClr val="FF0000"/>
                </a:solidFill>
              </a:rPr>
              <a:t> </a:t>
            </a:r>
            <a:r>
              <a:rPr lang="en-US" b="1" dirty="0" err="1" smtClean="0">
                <a:solidFill>
                  <a:srgbClr val="FF0000"/>
                </a:solidFill>
              </a:rPr>
              <a:t>der</a:t>
            </a:r>
            <a:r>
              <a:rPr lang="en-US" b="1" dirty="0" smtClean="0">
                <a:solidFill>
                  <a:srgbClr val="FF0000"/>
                </a:solidFill>
              </a:rPr>
              <a:t> BRD</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04t2025"/>
          <p:cNvPicPr>
            <a:picLocks noGrp="1" noChangeAspect="1" noChangeArrowheads="1"/>
          </p:cNvPicPr>
          <p:nvPr>
            <p:ph idx="1"/>
          </p:nvPr>
        </p:nvPicPr>
        <p:blipFill>
          <a:blip r:embed="rId2" cstate="print"/>
          <a:srcRect/>
          <a:stretch>
            <a:fillRect/>
          </a:stretch>
        </p:blipFill>
        <p:spPr bwMode="auto">
          <a:xfrm>
            <a:off x="0" y="1"/>
            <a:ext cx="9144000" cy="6844686"/>
          </a:xfrm>
          <a:prstGeom prst="rect">
            <a:avLst/>
          </a:prstGeom>
          <a:ln>
            <a:noFill/>
          </a:ln>
          <a:effectLst>
            <a:softEdge rad="112500"/>
          </a:effectLst>
        </p:spPr>
      </p:pic>
      <p:sp>
        <p:nvSpPr>
          <p:cNvPr id="5" name="Заголовок 4"/>
          <p:cNvSpPr>
            <a:spLocks noGrp="1"/>
          </p:cNvSpPr>
          <p:nvPr>
            <p:ph type="title"/>
          </p:nvPr>
        </p:nvSpPr>
        <p:spPr>
          <a:xfrm>
            <a:off x="457200" y="152400"/>
            <a:ext cx="8229600" cy="633394"/>
          </a:xfrm>
        </p:spPr>
        <p:txBody>
          <a:bodyPr>
            <a:normAutofit fontScale="90000"/>
          </a:bodyPr>
          <a:lstStyle/>
          <a:p>
            <a:r>
              <a:rPr lang="en-US" b="1" dirty="0" smtClean="0">
                <a:solidFill>
                  <a:srgbClr val="FF0000"/>
                </a:solidFill>
              </a:rPr>
              <a:t>Berlin, das </a:t>
            </a:r>
            <a:r>
              <a:rPr lang="en-US" b="1" dirty="0" err="1" smtClean="0">
                <a:solidFill>
                  <a:srgbClr val="FF0000"/>
                </a:solidFill>
              </a:rPr>
              <a:t>Schloss</a:t>
            </a:r>
            <a:r>
              <a:rPr lang="en-US" b="1" dirty="0" smtClean="0">
                <a:solidFill>
                  <a:srgbClr val="FF0000"/>
                </a:solidFill>
              </a:rPr>
              <a:t> </a:t>
            </a:r>
            <a:r>
              <a:rPr lang="en-US" b="1" dirty="0" err="1" smtClean="0">
                <a:solidFill>
                  <a:srgbClr val="FF0000"/>
                </a:solidFill>
              </a:rPr>
              <a:t>Charlottenburg</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P1010019.JPG"/>
          <p:cNvPicPr>
            <a:picLocks noGrp="1" noChangeAspect="1"/>
          </p:cNvPicPr>
          <p:nvPr>
            <p:ph idx="1"/>
          </p:nvPr>
        </p:nvPicPr>
        <p:blipFill>
          <a:blip r:embed="rId2" cstate="email"/>
          <a:stretch>
            <a:fillRect/>
          </a:stretch>
        </p:blipFill>
        <p:spPr>
          <a:xfrm>
            <a:off x="0" y="0"/>
            <a:ext cx="9144000" cy="6858000"/>
          </a:xfrm>
          <a:prstGeom prst="rect">
            <a:avLst/>
          </a:prstGeom>
          <a:ln>
            <a:noFill/>
          </a:ln>
          <a:effectLst>
            <a:softEdge rad="112500"/>
          </a:effectLst>
        </p:spPr>
      </p:pic>
      <p:sp>
        <p:nvSpPr>
          <p:cNvPr id="5" name="Заголовок 4"/>
          <p:cNvSpPr>
            <a:spLocks noGrp="1"/>
          </p:cNvSpPr>
          <p:nvPr>
            <p:ph type="title"/>
          </p:nvPr>
        </p:nvSpPr>
        <p:spPr>
          <a:xfrm>
            <a:off x="5857884" y="152400"/>
            <a:ext cx="2828916" cy="1219200"/>
          </a:xfrm>
        </p:spPr>
        <p:txBody>
          <a:bodyPr/>
          <a:lstStyle/>
          <a:p>
            <a:r>
              <a:rPr lang="en-US" b="1" dirty="0" smtClean="0">
                <a:solidFill>
                  <a:srgbClr val="FF0000"/>
                </a:solidFill>
              </a:rPr>
              <a:t>Dresden</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5"/>
                                        </p:tgtEl>
                                        <p:attrNameLst>
                                          <p:attrName>style.visibility</p:attrName>
                                        </p:attrNameLst>
                                      </p:cBhvr>
                                      <p:to>
                                        <p:strVal val="visible"/>
                                      </p:to>
                                    </p:set>
                                    <p:anim calcmode="discrete" valueType="clr">
                                      <p:cBhvr override="childStyle">
                                        <p:cTn id="1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5"/>
                                        </p:tgtEl>
                                        <p:attrNameLst>
                                          <p:attrName>fillcolor</p:attrName>
                                        </p:attrNameLst>
                                      </p:cBhvr>
                                      <p:tavLst>
                                        <p:tav tm="0">
                                          <p:val>
                                            <p:clrVal>
                                              <a:schemeClr val="accent2"/>
                                            </p:clrVal>
                                          </p:val>
                                        </p:tav>
                                        <p:tav tm="50000">
                                          <p:val>
                                            <p:clrVal>
                                              <a:schemeClr val="hlink"/>
                                            </p:clrVal>
                                          </p:val>
                                        </p:tav>
                                      </p:tavLst>
                                    </p:anim>
                                    <p:set>
                                      <p:cBhvr>
                                        <p:cTn id="12"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071678"/>
            <a:ext cx="8229600" cy="4024322"/>
          </a:xfrm>
        </p:spPr>
        <p:txBody>
          <a:bodyPr>
            <a:normAutofit/>
          </a:bodyPr>
          <a:lstStyle/>
          <a:p>
            <a:r>
              <a:rPr lang="en-US" sz="3200" b="1" i="1" dirty="0" err="1" smtClean="0">
                <a:solidFill>
                  <a:schemeClr val="bg2">
                    <a:lumMod val="50000"/>
                  </a:schemeClr>
                </a:solidFill>
              </a:rPr>
              <a:t>Wir</a:t>
            </a:r>
            <a:r>
              <a:rPr lang="en-US" sz="3200" b="1" i="1" dirty="0" smtClean="0">
                <a:solidFill>
                  <a:schemeClr val="bg2">
                    <a:lumMod val="50000"/>
                  </a:schemeClr>
                </a:solidFill>
              </a:rPr>
              <a:t> </a:t>
            </a:r>
            <a:r>
              <a:rPr lang="en-US" sz="3200" b="1" i="1" dirty="0" err="1" smtClean="0">
                <a:solidFill>
                  <a:schemeClr val="bg2">
                    <a:lumMod val="50000"/>
                  </a:schemeClr>
                </a:solidFill>
              </a:rPr>
              <a:t>sprechen</a:t>
            </a:r>
            <a:r>
              <a:rPr lang="en-US" sz="3200" b="1" i="1" dirty="0" smtClean="0">
                <a:solidFill>
                  <a:schemeClr val="bg2">
                    <a:lumMod val="50000"/>
                  </a:schemeClr>
                </a:solidFill>
              </a:rPr>
              <a:t> </a:t>
            </a:r>
            <a:r>
              <a:rPr lang="hu-HU" sz="3200" b="1" i="1" dirty="0" smtClean="0">
                <a:solidFill>
                  <a:schemeClr val="bg2">
                    <a:lumMod val="50000"/>
                  </a:schemeClr>
                </a:solidFill>
              </a:rPr>
              <a:t>ű</a:t>
            </a:r>
            <a:r>
              <a:rPr lang="en-US" sz="3200" b="1" i="1" dirty="0" err="1" smtClean="0">
                <a:solidFill>
                  <a:schemeClr val="bg2">
                    <a:lumMod val="50000"/>
                  </a:schemeClr>
                </a:solidFill>
              </a:rPr>
              <a:t>ber</a:t>
            </a:r>
            <a:r>
              <a:rPr lang="en-US" sz="3200" b="1" i="1" dirty="0" smtClean="0">
                <a:solidFill>
                  <a:schemeClr val="bg2">
                    <a:lumMod val="50000"/>
                  </a:schemeClr>
                </a:solidFill>
              </a:rPr>
              <a:t> </a:t>
            </a:r>
            <a:r>
              <a:rPr lang="en-US" sz="3200" b="1" i="1" dirty="0" err="1" smtClean="0">
                <a:solidFill>
                  <a:schemeClr val="bg2">
                    <a:lumMod val="50000"/>
                  </a:schemeClr>
                </a:solidFill>
              </a:rPr>
              <a:t>eine</a:t>
            </a:r>
            <a:r>
              <a:rPr lang="en-US" sz="3200" b="1" i="1" dirty="0" smtClean="0">
                <a:solidFill>
                  <a:schemeClr val="bg2">
                    <a:lumMod val="50000"/>
                  </a:schemeClr>
                </a:solidFill>
              </a:rPr>
              <a:t> alte deutsche Stadt</a:t>
            </a:r>
          </a:p>
          <a:p>
            <a:r>
              <a:rPr lang="en-US" sz="3200" b="1" i="1" dirty="0" smtClean="0">
                <a:solidFill>
                  <a:schemeClr val="bg2">
                    <a:lumMod val="50000"/>
                  </a:schemeClr>
                </a:solidFill>
              </a:rPr>
              <a:t>Was ist in </a:t>
            </a:r>
            <a:r>
              <a:rPr lang="en-US" sz="3200" b="1" i="1" dirty="0" err="1" smtClean="0">
                <a:solidFill>
                  <a:schemeClr val="bg2">
                    <a:lumMod val="50000"/>
                  </a:schemeClr>
                </a:solidFill>
              </a:rPr>
              <a:t>der</a:t>
            </a:r>
            <a:r>
              <a:rPr lang="en-US" sz="3200" b="1" i="1" dirty="0" smtClean="0">
                <a:solidFill>
                  <a:schemeClr val="bg2">
                    <a:lumMod val="50000"/>
                  </a:schemeClr>
                </a:solidFill>
              </a:rPr>
              <a:t> Stadt?</a:t>
            </a:r>
          </a:p>
          <a:p>
            <a:r>
              <a:rPr lang="en-US" sz="3200" b="1" i="1" dirty="0" err="1" smtClean="0">
                <a:solidFill>
                  <a:schemeClr val="bg2">
                    <a:lumMod val="50000"/>
                  </a:schemeClr>
                </a:solidFill>
              </a:rPr>
              <a:t>Wer</a:t>
            </a:r>
            <a:r>
              <a:rPr lang="en-US" sz="3200" b="1" i="1" dirty="0" smtClean="0">
                <a:solidFill>
                  <a:schemeClr val="bg2">
                    <a:lumMod val="50000"/>
                  </a:schemeClr>
                </a:solidFill>
              </a:rPr>
              <a:t> </a:t>
            </a:r>
            <a:r>
              <a:rPr lang="en-US" sz="3200" b="1" i="1" dirty="0" err="1" smtClean="0">
                <a:solidFill>
                  <a:schemeClr val="bg2">
                    <a:lumMod val="50000"/>
                  </a:schemeClr>
                </a:solidFill>
              </a:rPr>
              <a:t>wohnt</a:t>
            </a:r>
            <a:r>
              <a:rPr lang="en-US" sz="3200" b="1" i="1" dirty="0" smtClean="0">
                <a:solidFill>
                  <a:schemeClr val="bg2">
                    <a:lumMod val="50000"/>
                  </a:schemeClr>
                </a:solidFill>
              </a:rPr>
              <a:t> in </a:t>
            </a:r>
            <a:r>
              <a:rPr lang="en-US" sz="3200" b="1" i="1" dirty="0" err="1" smtClean="0">
                <a:solidFill>
                  <a:schemeClr val="bg2">
                    <a:lumMod val="50000"/>
                  </a:schemeClr>
                </a:solidFill>
              </a:rPr>
              <a:t>der</a:t>
            </a:r>
            <a:r>
              <a:rPr lang="en-US" sz="3200" b="1" i="1" dirty="0" smtClean="0">
                <a:solidFill>
                  <a:schemeClr val="bg2">
                    <a:lumMod val="50000"/>
                  </a:schemeClr>
                </a:solidFill>
              </a:rPr>
              <a:t> Stadt</a:t>
            </a:r>
          </a:p>
          <a:p>
            <a:r>
              <a:rPr lang="en-US" sz="3200" b="1" i="1" dirty="0" err="1" smtClean="0">
                <a:solidFill>
                  <a:schemeClr val="bg2">
                    <a:lumMod val="50000"/>
                  </a:schemeClr>
                </a:solidFill>
              </a:rPr>
              <a:t>Wie</a:t>
            </a:r>
            <a:r>
              <a:rPr lang="en-US" sz="3200" b="1" i="1" dirty="0" smtClean="0">
                <a:solidFill>
                  <a:schemeClr val="bg2">
                    <a:lumMod val="50000"/>
                  </a:schemeClr>
                </a:solidFill>
              </a:rPr>
              <a:t> ist die Stadt?</a:t>
            </a:r>
            <a:endParaRPr lang="ru-RU" sz="3200" b="1" i="1" dirty="0">
              <a:solidFill>
                <a:schemeClr val="bg2">
                  <a:lumMod val="50000"/>
                </a:schemeClr>
              </a:solidFill>
            </a:endParaRPr>
          </a:p>
        </p:txBody>
      </p:sp>
      <p:sp>
        <p:nvSpPr>
          <p:cNvPr id="3" name="Заголовок 2"/>
          <p:cNvSpPr>
            <a:spLocks noGrp="1"/>
          </p:cNvSpPr>
          <p:nvPr>
            <p:ph type="title"/>
          </p:nvPr>
        </p:nvSpPr>
        <p:spPr>
          <a:xfrm>
            <a:off x="457200" y="152400"/>
            <a:ext cx="8229600" cy="1776402"/>
          </a:xfrm>
        </p:spPr>
        <p:txBody>
          <a:bodyPr>
            <a:normAutofit/>
          </a:bodyPr>
          <a:lstStyle/>
          <a:p>
            <a:r>
              <a:rPr lang="en-US" b="1" dirty="0" err="1" smtClean="0">
                <a:solidFill>
                  <a:srgbClr val="FFFF00"/>
                </a:solidFill>
              </a:rPr>
              <a:t>Wir</a:t>
            </a:r>
            <a:r>
              <a:rPr lang="en-US" b="1" dirty="0" smtClean="0">
                <a:solidFill>
                  <a:srgbClr val="FFFF00"/>
                </a:solidFill>
              </a:rPr>
              <a:t> </a:t>
            </a:r>
            <a:r>
              <a:rPr lang="en-US" b="1" dirty="0" err="1" smtClean="0">
                <a:solidFill>
                  <a:srgbClr val="FFFF00"/>
                </a:solidFill>
              </a:rPr>
              <a:t>machen</a:t>
            </a:r>
            <a:r>
              <a:rPr lang="en-US" b="1" dirty="0" smtClean="0">
                <a:solidFill>
                  <a:srgbClr val="FFFF00"/>
                </a:solidFill>
              </a:rPr>
              <a:t> </a:t>
            </a:r>
            <a:r>
              <a:rPr lang="en-US" b="1" dirty="0" err="1" smtClean="0">
                <a:solidFill>
                  <a:srgbClr val="FFFF00"/>
                </a:solidFill>
              </a:rPr>
              <a:t>noch</a:t>
            </a:r>
            <a:r>
              <a:rPr lang="en-US" b="1" dirty="0" smtClean="0">
                <a:solidFill>
                  <a:srgbClr val="FFFF00"/>
                </a:solidFill>
              </a:rPr>
              <a:t> </a:t>
            </a:r>
            <a:r>
              <a:rPr lang="en-US" b="1" dirty="0" err="1" smtClean="0">
                <a:solidFill>
                  <a:srgbClr val="FFFF00"/>
                </a:solidFill>
              </a:rPr>
              <a:t>einige</a:t>
            </a:r>
            <a:r>
              <a:rPr lang="en-US" b="1" dirty="0" smtClean="0">
                <a:solidFill>
                  <a:srgbClr val="FFFF00"/>
                </a:solidFill>
              </a:rPr>
              <a:t> </a:t>
            </a:r>
            <a:r>
              <a:rPr lang="en-US" b="1" dirty="0" err="1" smtClean="0">
                <a:solidFill>
                  <a:srgbClr val="FFFF00"/>
                </a:solidFill>
              </a:rPr>
              <a:t>Schritte</a:t>
            </a:r>
            <a:r>
              <a:rPr lang="en-US" b="1" dirty="0" smtClean="0">
                <a:solidFill>
                  <a:srgbClr val="FFFF00"/>
                </a:solidFill>
              </a:rPr>
              <a:t> in die deutsche </a:t>
            </a:r>
            <a:r>
              <a:rPr lang="en-US" b="1" dirty="0" err="1" smtClean="0">
                <a:solidFill>
                  <a:srgbClr val="FFFF00"/>
                </a:solidFill>
              </a:rPr>
              <a:t>Sprache</a:t>
            </a:r>
            <a:endParaRPr lang="ru-RU"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1010042.JPG"/>
          <p:cNvPicPr>
            <a:picLocks noGrp="1" noChangeAspect="1"/>
          </p:cNvPicPr>
          <p:nvPr>
            <p:ph idx="1"/>
          </p:nvPr>
        </p:nvPicPr>
        <p:blipFill>
          <a:blip r:embed="rId2" cstate="email"/>
          <a:stretch>
            <a:fillRect/>
          </a:stretch>
        </p:blipFill>
        <p:spPr>
          <a:xfrm>
            <a:off x="-142908" y="0"/>
            <a:ext cx="4714908" cy="6858000"/>
          </a:xfrm>
          <a:prstGeom prst="rect">
            <a:avLst/>
          </a:prstGeom>
          <a:ln>
            <a:noFill/>
          </a:ln>
          <a:effectLst>
            <a:softEdge rad="112500"/>
          </a:effectLst>
        </p:spPr>
      </p:pic>
      <p:sp>
        <p:nvSpPr>
          <p:cNvPr id="4" name="Заголовок 3"/>
          <p:cNvSpPr>
            <a:spLocks noGrp="1"/>
          </p:cNvSpPr>
          <p:nvPr>
            <p:ph type="title"/>
          </p:nvPr>
        </p:nvSpPr>
        <p:spPr>
          <a:xfrm>
            <a:off x="142844" y="571480"/>
            <a:ext cx="3286148" cy="2071702"/>
          </a:xfrm>
        </p:spPr>
        <p:txBody>
          <a:bodyPr>
            <a:normAutofit/>
          </a:bodyPr>
          <a:lstStyle/>
          <a:p>
            <a:r>
              <a:rPr lang="en-US" b="1" dirty="0" smtClean="0">
                <a:solidFill>
                  <a:srgbClr val="FF0000"/>
                </a:solidFill>
                <a:latin typeface="Times New Roman" pitchFamily="18" charset="0"/>
                <a:cs typeface="Times New Roman" pitchFamily="18" charset="0"/>
              </a:rPr>
              <a:t>Baden - Baden</a:t>
            </a:r>
            <a:endParaRPr lang="ru-RU" b="1" dirty="0">
              <a:solidFill>
                <a:srgbClr val="FF0000"/>
              </a:solidFill>
              <a:latin typeface="Times New Roman" pitchFamily="18" charset="0"/>
              <a:cs typeface="Times New Roman" pitchFamily="18" charset="0"/>
            </a:endParaRPr>
          </a:p>
        </p:txBody>
      </p:sp>
      <p:pic>
        <p:nvPicPr>
          <p:cNvPr id="9" name="Рисунок 8" descr="P1010041.JPG"/>
          <p:cNvPicPr>
            <a:picLocks noChangeAspect="1"/>
          </p:cNvPicPr>
          <p:nvPr/>
        </p:nvPicPr>
        <p:blipFill>
          <a:blip r:embed="rId3" cstate="email"/>
          <a:stretch>
            <a:fillRect/>
          </a:stretch>
        </p:blipFill>
        <p:spPr>
          <a:xfrm>
            <a:off x="4572000" y="0"/>
            <a:ext cx="45720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1010039.JPG"/>
          <p:cNvPicPr>
            <a:picLocks noChangeAspect="1"/>
          </p:cNvPicPr>
          <p:nvPr/>
        </p:nvPicPr>
        <p:blipFill>
          <a:blip r:embed="rId2" cstate="email"/>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1010037.JPG"/>
          <p:cNvPicPr>
            <a:picLocks noGrp="1" noChangeAspect="1"/>
          </p:cNvPicPr>
          <p:nvPr>
            <p:ph idx="1"/>
          </p:nvPr>
        </p:nvPicPr>
        <p:blipFill>
          <a:blip r:embed="rId2" cstate="email"/>
          <a:stretch>
            <a:fillRect/>
          </a:stretch>
        </p:blipFill>
        <p:spPr>
          <a:xfrm>
            <a:off x="1876424" y="0"/>
            <a:ext cx="4852035" cy="6858000"/>
          </a:xfrm>
          <a:prstGeom prst="rect">
            <a:avLst/>
          </a:prstGeom>
          <a:ln>
            <a:noFill/>
          </a:ln>
          <a:effectLst>
            <a:softEdge rad="112500"/>
          </a:effectLst>
        </p:spPr>
      </p:pic>
      <p:pic>
        <p:nvPicPr>
          <p:cNvPr id="5" name="Рисунок 4" descr="P1010052.JPG"/>
          <p:cNvPicPr>
            <a:picLocks noChangeAspect="1"/>
          </p:cNvPicPr>
          <p:nvPr/>
        </p:nvPicPr>
        <p:blipFill>
          <a:blip r:embed="rId3" cstate="email"/>
          <a:stretch>
            <a:fillRect/>
          </a:stretch>
        </p:blipFill>
        <p:spPr>
          <a:xfrm>
            <a:off x="4714876" y="0"/>
            <a:ext cx="4429124" cy="6858000"/>
          </a:xfrm>
          <a:prstGeom prst="rect">
            <a:avLst/>
          </a:prstGeom>
          <a:ln>
            <a:noFill/>
          </a:ln>
          <a:effectLst>
            <a:softEdge rad="112500"/>
          </a:effectLst>
        </p:spPr>
      </p:pic>
      <p:pic>
        <p:nvPicPr>
          <p:cNvPr id="6" name="Рисунок 5" descr="P1010053.JPG"/>
          <p:cNvPicPr>
            <a:picLocks noChangeAspect="1"/>
          </p:cNvPicPr>
          <p:nvPr/>
        </p:nvPicPr>
        <p:blipFill>
          <a:blip r:embed="rId4" cstate="email"/>
          <a:stretch>
            <a:fillRect/>
          </a:stretch>
        </p:blipFill>
        <p:spPr>
          <a:xfrm>
            <a:off x="0" y="0"/>
            <a:ext cx="4000496" cy="6858000"/>
          </a:xfrm>
          <a:prstGeom prst="rect">
            <a:avLst/>
          </a:prstGeom>
          <a:ln>
            <a:noFill/>
          </a:ln>
          <a:effectLst>
            <a:softEdge rad="112500"/>
          </a:effectLst>
        </p:spPr>
      </p:pic>
      <p:sp>
        <p:nvSpPr>
          <p:cNvPr id="3" name="Заголовок 2"/>
          <p:cNvSpPr>
            <a:spLocks noGrp="1"/>
          </p:cNvSpPr>
          <p:nvPr>
            <p:ph type="title"/>
          </p:nvPr>
        </p:nvSpPr>
        <p:spPr>
          <a:xfrm>
            <a:off x="457200" y="5643578"/>
            <a:ext cx="8229600" cy="1071570"/>
          </a:xfrm>
        </p:spPr>
        <p:txBody>
          <a:bodyPr>
            <a:normAutofit/>
          </a:bodyPr>
          <a:lstStyle/>
          <a:p>
            <a:r>
              <a:rPr lang="en-US" b="1" dirty="0" smtClean="0">
                <a:solidFill>
                  <a:srgbClr val="FF0000"/>
                </a:solidFill>
              </a:rPr>
              <a:t>Alte Burge, </a:t>
            </a:r>
            <a:r>
              <a:rPr lang="en-US" b="1" dirty="0" err="1" smtClean="0">
                <a:solidFill>
                  <a:srgbClr val="FF0000"/>
                </a:solidFill>
              </a:rPr>
              <a:t>Schl</a:t>
            </a:r>
            <a:r>
              <a:rPr lang="hu-HU" b="1" dirty="0" smtClean="0">
                <a:solidFill>
                  <a:srgbClr val="FF0000"/>
                </a:solidFill>
              </a:rPr>
              <a:t>ő</a:t>
            </a:r>
            <a:r>
              <a:rPr lang="en-US" b="1" dirty="0" err="1" smtClean="0">
                <a:solidFill>
                  <a:srgbClr val="FF0000"/>
                </a:solidFill>
              </a:rPr>
              <a:t>sser</a:t>
            </a:r>
            <a:r>
              <a:rPr lang="en-US" b="1" dirty="0" smtClean="0">
                <a:solidFill>
                  <a:srgbClr val="FF0000"/>
                </a:solidFill>
              </a:rPr>
              <a:t>, </a:t>
            </a:r>
            <a:r>
              <a:rPr lang="en-US" b="1" dirty="0" err="1" smtClean="0">
                <a:solidFill>
                  <a:srgbClr val="FF0000"/>
                </a:solidFill>
              </a:rPr>
              <a:t>Häuser</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1010104.JPG"/>
          <p:cNvPicPr>
            <a:picLocks noChangeAspect="1"/>
          </p:cNvPicPr>
          <p:nvPr/>
        </p:nvPicPr>
        <p:blipFill>
          <a:blip r:embed="rId2" cstate="email"/>
          <a:stretch>
            <a:fillRect/>
          </a:stretch>
        </p:blipFill>
        <p:spPr>
          <a:xfrm>
            <a:off x="2000250" y="0"/>
            <a:ext cx="5143500" cy="6858000"/>
          </a:xfrm>
          <a:prstGeom prst="rect">
            <a:avLst/>
          </a:prstGeom>
          <a:ln>
            <a:noFill/>
          </a:ln>
          <a:effectLst>
            <a:softEdge rad="112500"/>
          </a:effectLst>
        </p:spPr>
      </p:pic>
      <p:pic>
        <p:nvPicPr>
          <p:cNvPr id="4" name="Рисунок 3" descr="P1010101.JPG"/>
          <p:cNvPicPr>
            <a:picLocks noChangeAspect="1"/>
          </p:cNvPicPr>
          <p:nvPr/>
        </p:nvPicPr>
        <p:blipFill>
          <a:blip r:embed="rId3" cstate="email"/>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1010014.JPG"/>
          <p:cNvPicPr>
            <a:picLocks noChangeAspect="1"/>
          </p:cNvPicPr>
          <p:nvPr/>
        </p:nvPicPr>
        <p:blipFill>
          <a:blip r:embed="rId2" cstate="email"/>
          <a:stretch>
            <a:fillRect/>
          </a:stretch>
        </p:blipFill>
        <p:spPr>
          <a:xfrm>
            <a:off x="4643438" y="0"/>
            <a:ext cx="4500562" cy="6858000"/>
          </a:xfrm>
          <a:prstGeom prst="rect">
            <a:avLst/>
          </a:prstGeom>
          <a:ln>
            <a:noFill/>
          </a:ln>
          <a:effectLst>
            <a:softEdge rad="112500"/>
          </a:effectLst>
        </p:spPr>
      </p:pic>
      <p:pic>
        <p:nvPicPr>
          <p:cNvPr id="3" name="Рисунок 2" descr="P1010009.JPG"/>
          <p:cNvPicPr>
            <a:picLocks noChangeAspect="1"/>
          </p:cNvPicPr>
          <p:nvPr/>
        </p:nvPicPr>
        <p:blipFill>
          <a:blip r:embed="rId3" cstate="email"/>
          <a:stretch>
            <a:fillRect/>
          </a:stretch>
        </p:blipFill>
        <p:spPr>
          <a:xfrm>
            <a:off x="0" y="0"/>
            <a:ext cx="4643406" cy="6858000"/>
          </a:xfrm>
          <a:prstGeom prst="rect">
            <a:avLst/>
          </a:prstGeom>
          <a:ln>
            <a:noFill/>
          </a:ln>
          <a:effectLst>
            <a:softEdge rad="112500"/>
          </a:effectLst>
        </p:spPr>
      </p:pic>
      <p:sp>
        <p:nvSpPr>
          <p:cNvPr id="4" name="Заголовок 3"/>
          <p:cNvSpPr>
            <a:spLocks noGrp="1"/>
          </p:cNvSpPr>
          <p:nvPr>
            <p:ph type="title"/>
          </p:nvPr>
        </p:nvSpPr>
        <p:spPr>
          <a:xfrm>
            <a:off x="4071934" y="152400"/>
            <a:ext cx="4614866" cy="1219200"/>
          </a:xfrm>
        </p:spPr>
        <p:txBody>
          <a:bodyPr>
            <a:normAutofit fontScale="90000"/>
          </a:bodyPr>
          <a:lstStyle/>
          <a:p>
            <a:r>
              <a:rPr lang="en-US" b="1" dirty="0" err="1" smtClean="0">
                <a:solidFill>
                  <a:srgbClr val="FF0000"/>
                </a:solidFill>
              </a:rPr>
              <a:t>Romantische</a:t>
            </a:r>
            <a:r>
              <a:rPr lang="en-US" b="1" dirty="0" smtClean="0">
                <a:solidFill>
                  <a:srgbClr val="FF0000"/>
                </a:solidFill>
              </a:rPr>
              <a:t> </a:t>
            </a:r>
            <a:r>
              <a:rPr lang="en-US" b="1" dirty="0" err="1" smtClean="0">
                <a:solidFill>
                  <a:srgbClr val="FF0000"/>
                </a:solidFill>
              </a:rPr>
              <a:t>Kirchen</a:t>
            </a:r>
            <a:endParaRPr lang="ru-RU" b="1" dirty="0">
              <a:solidFill>
                <a:srgbClr val="FF0000"/>
              </a:solidFill>
            </a:endParaRPr>
          </a:p>
        </p:txBody>
      </p:sp>
      <p:sp>
        <p:nvSpPr>
          <p:cNvPr id="6" name="Содержимое 5"/>
          <p:cNvSpPr>
            <a:spLocks noGrp="1"/>
          </p:cNvSpPr>
          <p:nvPr>
            <p:ph sz="half" idx="1"/>
          </p:nvPr>
        </p:nvSpPr>
        <p:spPr/>
        <p:txBody>
          <a:bodyPr/>
          <a:lstStyle/>
          <a:p>
            <a:endParaRPr lang="ru-RU" dirty="0"/>
          </a:p>
        </p:txBody>
      </p:sp>
      <p:sp>
        <p:nvSpPr>
          <p:cNvPr id="7" name="Содержимое 6"/>
          <p:cNvSpPr>
            <a:spLocks noGrp="1"/>
          </p:cNvSpPr>
          <p:nvPr>
            <p:ph sz="half" idx="2"/>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1010129.JPG"/>
          <p:cNvPicPr>
            <a:picLocks noGrp="1" noChangeAspect="1"/>
          </p:cNvPicPr>
          <p:nvPr>
            <p:ph idx="1"/>
          </p:nvPr>
        </p:nvPicPr>
        <p:blipFill>
          <a:blip r:embed="rId2" cstate="email"/>
          <a:stretch>
            <a:fillRect/>
          </a:stretch>
        </p:blipFill>
        <p:spPr>
          <a:xfrm>
            <a:off x="21414" y="1"/>
            <a:ext cx="9122586" cy="6858000"/>
          </a:xfrm>
        </p:spPr>
      </p:pic>
      <p:sp>
        <p:nvSpPr>
          <p:cNvPr id="3" name="Заголовок 2"/>
          <p:cNvSpPr>
            <a:spLocks noGrp="1"/>
          </p:cNvSpPr>
          <p:nvPr>
            <p:ph type="title"/>
          </p:nvPr>
        </p:nvSpPr>
        <p:spPr>
          <a:xfrm>
            <a:off x="5143504" y="152400"/>
            <a:ext cx="3857652" cy="1490650"/>
          </a:xfrm>
        </p:spPr>
        <p:txBody>
          <a:bodyPr>
            <a:normAutofit/>
          </a:bodyPr>
          <a:lstStyle/>
          <a:p>
            <a:r>
              <a:rPr lang="en-US" b="1" dirty="0" smtClean="0">
                <a:solidFill>
                  <a:srgbClr val="FF0000"/>
                </a:solidFill>
              </a:rPr>
              <a:t>Das </a:t>
            </a:r>
            <a:r>
              <a:rPr lang="en-US" b="1" dirty="0" err="1" smtClean="0">
                <a:solidFill>
                  <a:srgbClr val="FF0000"/>
                </a:solidFill>
              </a:rPr>
              <a:t>Rathaus</a:t>
            </a:r>
            <a:r>
              <a:rPr lang="en-US" b="1" dirty="0" smtClean="0">
                <a:solidFill>
                  <a:srgbClr val="FF0000"/>
                </a:solidFill>
              </a:rPr>
              <a:t> in Vaduz</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1010131.JPG"/>
          <p:cNvPicPr>
            <a:picLocks noGrp="1" noChangeAspect="1"/>
          </p:cNvPicPr>
          <p:nvPr>
            <p:ph idx="1"/>
          </p:nvPr>
        </p:nvPicPr>
        <p:blipFill>
          <a:blip r:embed="rId2" cstate="email"/>
          <a:stretch>
            <a:fillRect/>
          </a:stretch>
        </p:blipFill>
        <p:spPr>
          <a:xfrm>
            <a:off x="0" y="0"/>
            <a:ext cx="3571868" cy="6858000"/>
          </a:xfrm>
        </p:spPr>
      </p:pic>
      <p:pic>
        <p:nvPicPr>
          <p:cNvPr id="5" name="Рисунок 4" descr="P1010149.JPG"/>
          <p:cNvPicPr>
            <a:picLocks noChangeAspect="1"/>
          </p:cNvPicPr>
          <p:nvPr/>
        </p:nvPicPr>
        <p:blipFill>
          <a:blip r:embed="rId3" cstate="email"/>
          <a:stretch>
            <a:fillRect/>
          </a:stretch>
        </p:blipFill>
        <p:spPr>
          <a:xfrm>
            <a:off x="3571868" y="0"/>
            <a:ext cx="5572132" cy="6858000"/>
          </a:xfrm>
          <a:prstGeom prst="rect">
            <a:avLst/>
          </a:prstGeom>
        </p:spPr>
      </p:pic>
      <p:sp>
        <p:nvSpPr>
          <p:cNvPr id="3" name="Заголовок 2"/>
          <p:cNvSpPr>
            <a:spLocks noGrp="1"/>
          </p:cNvSpPr>
          <p:nvPr>
            <p:ph type="title"/>
          </p:nvPr>
        </p:nvSpPr>
        <p:spPr>
          <a:xfrm>
            <a:off x="2643174" y="152400"/>
            <a:ext cx="6043626" cy="1219200"/>
          </a:xfrm>
        </p:spPr>
        <p:txBody>
          <a:bodyPr/>
          <a:lstStyle/>
          <a:p>
            <a:r>
              <a:rPr lang="en-US" b="1" dirty="0" smtClean="0">
                <a:solidFill>
                  <a:srgbClr val="FF0000"/>
                </a:solidFill>
              </a:rPr>
              <a:t>N</a:t>
            </a:r>
            <a:r>
              <a:rPr lang="hu-HU" b="1" dirty="0" smtClean="0">
                <a:solidFill>
                  <a:srgbClr val="FF0000"/>
                </a:solidFill>
              </a:rPr>
              <a:t>ű</a:t>
            </a:r>
            <a:r>
              <a:rPr lang="en-US" b="1" dirty="0" err="1" smtClean="0">
                <a:solidFill>
                  <a:srgbClr val="FF0000"/>
                </a:solidFill>
              </a:rPr>
              <a:t>rnberg</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1010154.JPG"/>
          <p:cNvPicPr>
            <a:picLocks noGrp="1" noChangeAspect="1"/>
          </p:cNvPicPr>
          <p:nvPr>
            <p:ph idx="1"/>
          </p:nvPr>
        </p:nvPicPr>
        <p:blipFill>
          <a:blip r:embed="rId2" cstate="email"/>
          <a:stretch>
            <a:fillRect/>
          </a:stretch>
        </p:blipFill>
        <p:spPr>
          <a:xfrm>
            <a:off x="0" y="0"/>
            <a:ext cx="9144000" cy="6858000"/>
          </a:xfrm>
          <a:prstGeom prst="rect">
            <a:avLst/>
          </a:prstGeom>
          <a:ln>
            <a:noFill/>
          </a:ln>
          <a:effectLst>
            <a:softEdge rad="112500"/>
          </a:effectLst>
        </p:spPr>
      </p:pic>
      <p:sp>
        <p:nvSpPr>
          <p:cNvPr id="3" name="Заголовок 2"/>
          <p:cNvSpPr>
            <a:spLocks noGrp="1"/>
          </p:cNvSpPr>
          <p:nvPr>
            <p:ph type="title"/>
          </p:nvPr>
        </p:nvSpPr>
        <p:spPr>
          <a:xfrm>
            <a:off x="1857356" y="0"/>
            <a:ext cx="3143272" cy="1000108"/>
          </a:xfrm>
        </p:spPr>
        <p:txBody>
          <a:bodyPr/>
          <a:lstStyle/>
          <a:p>
            <a:r>
              <a:rPr lang="en-US" b="1" dirty="0" smtClean="0">
                <a:solidFill>
                  <a:srgbClr val="FF0000"/>
                </a:solidFill>
              </a:rPr>
              <a:t>N</a:t>
            </a:r>
            <a:r>
              <a:rPr lang="hu-HU" b="1" dirty="0" smtClean="0">
                <a:solidFill>
                  <a:srgbClr val="FF0000"/>
                </a:solidFill>
              </a:rPr>
              <a:t>ű</a:t>
            </a:r>
            <a:r>
              <a:rPr lang="en-US" b="1" dirty="0" err="1" smtClean="0">
                <a:solidFill>
                  <a:srgbClr val="FF0000"/>
                </a:solidFill>
              </a:rPr>
              <a:t>rnberg</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P1010155.JPG"/>
          <p:cNvPicPr>
            <a:picLocks noChangeAspect="1"/>
          </p:cNvPicPr>
          <p:nvPr/>
        </p:nvPicPr>
        <p:blipFill>
          <a:blip r:embed="rId2" cstate="email"/>
          <a:stretch>
            <a:fillRect/>
          </a:stretch>
        </p:blipFill>
        <p:spPr>
          <a:xfrm>
            <a:off x="0" y="0"/>
            <a:ext cx="9144000" cy="6858000"/>
          </a:xfrm>
          <a:prstGeom prst="rect">
            <a:avLst/>
          </a:prstGeom>
          <a:ln>
            <a:noFill/>
          </a:ln>
          <a:effectLst>
            <a:softEdge rad="112500"/>
          </a:effectLst>
        </p:spPr>
      </p:pic>
      <p:sp>
        <p:nvSpPr>
          <p:cNvPr id="3" name="Заголовок 2"/>
          <p:cNvSpPr>
            <a:spLocks noGrp="1"/>
          </p:cNvSpPr>
          <p:nvPr>
            <p:ph type="title"/>
          </p:nvPr>
        </p:nvSpPr>
        <p:spPr>
          <a:xfrm>
            <a:off x="3786182" y="214290"/>
            <a:ext cx="4900618" cy="785818"/>
          </a:xfrm>
        </p:spPr>
        <p:txBody>
          <a:bodyPr/>
          <a:lstStyle/>
          <a:p>
            <a:r>
              <a:rPr lang="en-US" b="1" dirty="0" smtClean="0">
                <a:solidFill>
                  <a:srgbClr val="FF0000"/>
                </a:solidFill>
              </a:rPr>
              <a:t>N</a:t>
            </a:r>
            <a:r>
              <a:rPr lang="hu-HU" b="1" dirty="0" smtClean="0">
                <a:solidFill>
                  <a:srgbClr val="FF0000"/>
                </a:solidFill>
              </a:rPr>
              <a:t>ű</a:t>
            </a:r>
            <a:r>
              <a:rPr lang="en-US" b="1" dirty="0" err="1" smtClean="0">
                <a:solidFill>
                  <a:srgbClr val="FF0000"/>
                </a:solidFill>
              </a:rPr>
              <a:t>rnberg</a:t>
            </a:r>
            <a:endParaRPr lang="ru-RU" dirty="0"/>
          </a:p>
        </p:txBody>
      </p:sp>
      <p:sp>
        <p:nvSpPr>
          <p:cNvPr id="6" name="Содержимое 5"/>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1010156.JPG"/>
          <p:cNvPicPr>
            <a:picLocks noGrp="1" noChangeAspect="1"/>
          </p:cNvPicPr>
          <p:nvPr>
            <p:ph idx="1"/>
          </p:nvPr>
        </p:nvPicPr>
        <p:blipFill>
          <a:blip r:embed="rId2" cstate="email"/>
          <a:stretch>
            <a:fillRect/>
          </a:stretch>
        </p:blipFill>
        <p:spPr>
          <a:xfrm>
            <a:off x="0" y="1"/>
            <a:ext cx="9144000" cy="6870464"/>
          </a:xfrm>
          <a:prstGeom prst="rect">
            <a:avLst/>
          </a:prstGeom>
          <a:ln>
            <a:noFill/>
          </a:ln>
          <a:effectLst>
            <a:softEdge rad="112500"/>
          </a:effectLst>
        </p:spPr>
      </p:pic>
      <p:sp>
        <p:nvSpPr>
          <p:cNvPr id="3" name="Заголовок 2"/>
          <p:cNvSpPr>
            <a:spLocks noGrp="1"/>
          </p:cNvSpPr>
          <p:nvPr>
            <p:ph type="title"/>
          </p:nvPr>
        </p:nvSpPr>
        <p:spPr>
          <a:xfrm>
            <a:off x="457200" y="152400"/>
            <a:ext cx="8229600" cy="633394"/>
          </a:xfrm>
        </p:spPr>
        <p:txBody>
          <a:bodyPr>
            <a:normAutofit fontScale="90000"/>
          </a:bodyPr>
          <a:lstStyle/>
          <a:p>
            <a:r>
              <a:rPr lang="en-US" b="1" dirty="0" smtClean="0">
                <a:solidFill>
                  <a:srgbClr val="FF0000"/>
                </a:solidFill>
              </a:rPr>
              <a:t>Das Theater in N</a:t>
            </a:r>
            <a:r>
              <a:rPr lang="hu-HU" b="1" dirty="0" smtClean="0">
                <a:solidFill>
                  <a:srgbClr val="FF0000"/>
                </a:solidFill>
              </a:rPr>
              <a:t>ű</a:t>
            </a:r>
            <a:r>
              <a:rPr lang="en-US" b="1" dirty="0" err="1" smtClean="0">
                <a:solidFill>
                  <a:srgbClr val="FF0000"/>
                </a:solidFill>
              </a:rPr>
              <a:t>rnberg</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исунок1.jpg"/>
          <p:cNvPicPr>
            <a:picLocks noGrp="1" noChangeAspect="1"/>
          </p:cNvPicPr>
          <p:nvPr>
            <p:ph idx="1"/>
          </p:nvPr>
        </p:nvPicPr>
        <p:blipFill>
          <a:blip r:embed="rId2" cstate="print"/>
          <a:stretch>
            <a:fillRect/>
          </a:stretch>
        </p:blipFill>
        <p:spPr>
          <a:xfrm>
            <a:off x="571473" y="2000240"/>
            <a:ext cx="7929618" cy="3500462"/>
          </a:xfrm>
          <a:prstGeom prst="rect">
            <a:avLst/>
          </a:prstGeom>
          <a:ln>
            <a:noFill/>
          </a:ln>
          <a:effectLst>
            <a:softEdge rad="112500"/>
          </a:effectLst>
        </p:spPr>
      </p:pic>
      <p:sp>
        <p:nvSpPr>
          <p:cNvPr id="3" name="Заголовок 2"/>
          <p:cNvSpPr>
            <a:spLocks noGrp="1"/>
          </p:cNvSpPr>
          <p:nvPr>
            <p:ph type="title"/>
          </p:nvPr>
        </p:nvSpPr>
        <p:spPr/>
        <p:txBody>
          <a:bodyPr/>
          <a:lstStyle/>
          <a:p>
            <a:r>
              <a:rPr lang="en-US" b="1" dirty="0" err="1" smtClean="0">
                <a:solidFill>
                  <a:srgbClr val="FFFF00"/>
                </a:solidFill>
              </a:rPr>
              <a:t>Unsere</a:t>
            </a:r>
            <a:r>
              <a:rPr lang="en-US" b="1" dirty="0" smtClean="0">
                <a:solidFill>
                  <a:srgbClr val="FFFF00"/>
                </a:solidFill>
              </a:rPr>
              <a:t> </a:t>
            </a:r>
            <a:r>
              <a:rPr lang="en-US" b="1" dirty="0" err="1" smtClean="0">
                <a:solidFill>
                  <a:srgbClr val="FFFF00"/>
                </a:solidFill>
              </a:rPr>
              <a:t>Freunde</a:t>
            </a:r>
            <a:r>
              <a:rPr lang="en-US" b="1" dirty="0" smtClean="0">
                <a:solidFill>
                  <a:srgbClr val="FFFF00"/>
                </a:solidFill>
              </a:rPr>
              <a:t> </a:t>
            </a:r>
            <a:r>
              <a:rPr lang="en-US" b="1" dirty="0" err="1" smtClean="0">
                <a:solidFill>
                  <a:srgbClr val="FFFF00"/>
                </a:solidFill>
              </a:rPr>
              <a:t>helfen</a:t>
            </a:r>
            <a:r>
              <a:rPr lang="en-US" b="1" dirty="0" smtClean="0">
                <a:solidFill>
                  <a:srgbClr val="FFFF00"/>
                </a:solidFill>
              </a:rPr>
              <a:t> </a:t>
            </a:r>
            <a:r>
              <a:rPr lang="en-US" b="1" dirty="0" err="1" smtClean="0">
                <a:solidFill>
                  <a:srgbClr val="FFFF00"/>
                </a:solidFill>
              </a:rPr>
              <a:t>uns</a:t>
            </a:r>
            <a:r>
              <a:rPr lang="en-US" b="1" dirty="0" smtClean="0">
                <a:solidFill>
                  <a:srgbClr val="FFFF00"/>
                </a:solidFill>
              </a:rPr>
              <a:t> </a:t>
            </a:r>
            <a:r>
              <a:rPr lang="en-US" b="1" dirty="0" err="1" smtClean="0">
                <a:solidFill>
                  <a:srgbClr val="FFFF00"/>
                </a:solidFill>
              </a:rPr>
              <a:t>dabei</a:t>
            </a:r>
            <a:endParaRPr lang="ru-RU"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p1050808xd3"/>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ln>
            <a:noFill/>
          </a:ln>
          <a:effectLst>
            <a:softEdge rad="112500"/>
          </a:effectLst>
        </p:spPr>
      </p:pic>
      <p:sp>
        <p:nvSpPr>
          <p:cNvPr id="3" name="Заголовок 2"/>
          <p:cNvSpPr>
            <a:spLocks noGrp="1"/>
          </p:cNvSpPr>
          <p:nvPr>
            <p:ph type="title"/>
          </p:nvPr>
        </p:nvSpPr>
        <p:spPr>
          <a:xfrm>
            <a:off x="428596" y="285728"/>
            <a:ext cx="8229600" cy="785818"/>
          </a:xfrm>
        </p:spPr>
        <p:txBody>
          <a:bodyPr/>
          <a:lstStyle/>
          <a:p>
            <a:r>
              <a:rPr lang="en-US" b="1" dirty="0" smtClean="0">
                <a:solidFill>
                  <a:srgbClr val="FF0000"/>
                </a:solidFill>
              </a:rPr>
              <a:t>Hamburg</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928802"/>
            <a:ext cx="8229600" cy="2643206"/>
          </a:xfrm>
        </p:spPr>
        <p:txBody>
          <a:bodyPr>
            <a:normAutofit/>
          </a:bodyPr>
          <a:lstStyle/>
          <a:p>
            <a:r>
              <a:rPr lang="en-US" sz="6000" b="1" dirty="0" err="1" smtClean="0">
                <a:solidFill>
                  <a:schemeClr val="bg1"/>
                </a:solidFill>
              </a:rPr>
              <a:t>Seite</a:t>
            </a:r>
            <a:r>
              <a:rPr lang="en-US" sz="6000" b="1" dirty="0" smtClean="0">
                <a:solidFill>
                  <a:schemeClr val="bg1"/>
                </a:solidFill>
              </a:rPr>
              <a:t>  124 </a:t>
            </a:r>
            <a:r>
              <a:rPr lang="en-US" sz="6000" b="1" dirty="0" err="1" smtClean="0">
                <a:solidFill>
                  <a:schemeClr val="bg1"/>
                </a:solidFill>
              </a:rPr>
              <a:t>Űbung</a:t>
            </a:r>
            <a:r>
              <a:rPr lang="en-US" sz="6000" b="1" dirty="0" smtClean="0">
                <a:solidFill>
                  <a:schemeClr val="bg1"/>
                </a:solidFill>
              </a:rPr>
              <a:t> 1, 2</a:t>
            </a:r>
          </a:p>
          <a:p>
            <a:pPr>
              <a:buNone/>
            </a:pPr>
            <a:endParaRPr lang="ru-RU" sz="6000" b="1" i="1" dirty="0">
              <a:solidFill>
                <a:srgbClr val="FF0000"/>
              </a:solidFill>
            </a:endParaRPr>
          </a:p>
        </p:txBody>
      </p:sp>
      <p:sp>
        <p:nvSpPr>
          <p:cNvPr id="3" name="Заголовок 2"/>
          <p:cNvSpPr>
            <a:spLocks noGrp="1"/>
          </p:cNvSpPr>
          <p:nvPr>
            <p:ph type="title"/>
          </p:nvPr>
        </p:nvSpPr>
        <p:spPr/>
        <p:txBody>
          <a:bodyPr/>
          <a:lstStyle/>
          <a:p>
            <a:r>
              <a:rPr lang="en-US" b="1" dirty="0" err="1" smtClean="0">
                <a:solidFill>
                  <a:srgbClr val="FFFF00"/>
                </a:solidFill>
              </a:rPr>
              <a:t>Hausaufgabe</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исунок1.jpg"/>
          <p:cNvPicPr>
            <a:picLocks noGrp="1" noChangeAspect="1"/>
          </p:cNvPicPr>
          <p:nvPr>
            <p:ph idx="1"/>
          </p:nvPr>
        </p:nvPicPr>
        <p:blipFill>
          <a:blip r:embed="rId2" cstate="print"/>
          <a:stretch>
            <a:fillRect/>
          </a:stretch>
        </p:blipFill>
        <p:spPr>
          <a:xfrm>
            <a:off x="285720" y="2034809"/>
            <a:ext cx="8541047" cy="3537331"/>
          </a:xfrm>
          <a:prstGeom prst="rect">
            <a:avLst/>
          </a:prstGeom>
          <a:ln>
            <a:noFill/>
          </a:ln>
          <a:effectLst>
            <a:softEdge rad="112500"/>
          </a:effectLst>
        </p:spPr>
      </p:pic>
      <p:sp>
        <p:nvSpPr>
          <p:cNvPr id="3" name="Заголовок 2"/>
          <p:cNvSpPr>
            <a:spLocks noGrp="1"/>
          </p:cNvSpPr>
          <p:nvPr>
            <p:ph type="title"/>
          </p:nvPr>
        </p:nvSpPr>
        <p:spPr/>
        <p:txBody>
          <a:bodyPr>
            <a:normAutofit/>
          </a:bodyPr>
          <a:lstStyle/>
          <a:p>
            <a:r>
              <a:rPr lang="en-US" sz="5400" b="1" dirty="0" err="1" smtClean="0">
                <a:solidFill>
                  <a:srgbClr val="FF0000"/>
                </a:solidFill>
              </a:rPr>
              <a:t>Alles</a:t>
            </a:r>
            <a:r>
              <a:rPr lang="en-US" sz="5400" b="1" dirty="0" smtClean="0">
                <a:solidFill>
                  <a:srgbClr val="FF0000"/>
                </a:solidFill>
              </a:rPr>
              <a:t> </a:t>
            </a:r>
            <a:r>
              <a:rPr lang="en-US" sz="5400" b="1" dirty="0" err="1" smtClean="0">
                <a:solidFill>
                  <a:srgbClr val="FF0000"/>
                </a:solidFill>
              </a:rPr>
              <a:t>Gute</a:t>
            </a:r>
            <a:r>
              <a:rPr lang="en-US" sz="5400" b="1" dirty="0" smtClean="0">
                <a:solidFill>
                  <a:srgbClr val="FF0000"/>
                </a:solidFill>
              </a:rPr>
              <a:t>!</a:t>
            </a:r>
            <a:endParaRPr lang="ru-RU"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28"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5000" fill="hold"/>
                                        <p:tgtEl>
                                          <p:spTgt spid="3"/>
                                        </p:tgtEl>
                                        <p:attrNameLst>
                                          <p:attrName>ppt_x</p:attrName>
                                        </p:attrNameLst>
                                      </p:cBhvr>
                                      <p:tavLst>
                                        <p:tav tm="0">
                                          <p:val>
                                            <p:strVal val="#ppt_x"/>
                                          </p:val>
                                        </p:tav>
                                        <p:tav tm="100000">
                                          <p:val>
                                            <p:strVal val="#ppt_x"/>
                                          </p:val>
                                        </p:tav>
                                      </p:tavLst>
                                    </p:anim>
                                    <p:anim calcmode="lin" valueType="num">
                                      <p:cBhvr>
                                        <p:cTn id="14"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214421"/>
          <a:ext cx="8229600" cy="5468112"/>
        </p:xfrm>
        <a:graphic>
          <a:graphicData uri="http://schemas.openxmlformats.org/drawingml/2006/table">
            <a:tbl>
              <a:tblPr firstRow="1" bandRow="1">
                <a:tableStyleId>{5C22544A-7EE6-4342-B048-85BDC9FD1C3A}</a:tableStyleId>
              </a:tblPr>
              <a:tblGrid>
                <a:gridCol w="828652"/>
                <a:gridCol w="1785950"/>
                <a:gridCol w="2071702"/>
                <a:gridCol w="1785950"/>
                <a:gridCol w="1757346"/>
              </a:tblGrid>
              <a:tr h="429861">
                <a:tc>
                  <a:txBody>
                    <a:bodyPr/>
                    <a:lstStyle/>
                    <a:p>
                      <a:endParaRPr lang="ru-RU" dirty="0"/>
                    </a:p>
                  </a:txBody>
                  <a:tcPr/>
                </a:tc>
                <a:tc>
                  <a:txBody>
                    <a:bodyPr/>
                    <a:lstStyle/>
                    <a:p>
                      <a:pPr algn="ctr">
                        <a:lnSpc>
                          <a:spcPct val="115000"/>
                        </a:lnSpc>
                        <a:spcAft>
                          <a:spcPts val="0"/>
                        </a:spcAft>
                      </a:pPr>
                      <a:r>
                        <a:rPr lang="en-US" sz="3200" dirty="0" err="1">
                          <a:solidFill>
                            <a:srgbClr val="C00000"/>
                          </a:solidFill>
                          <a:latin typeface="Times New Roman"/>
                          <a:ea typeface="Calibri"/>
                          <a:cs typeface="Times New Roman"/>
                        </a:rPr>
                        <a:t>der</a:t>
                      </a:r>
                      <a:endParaRPr lang="ru-RU" sz="3200" dirty="0">
                        <a:solidFill>
                          <a:srgbClr val="C00000"/>
                        </a:solidFill>
                        <a:latin typeface="Calibri"/>
                        <a:ea typeface="Calibri"/>
                        <a:cs typeface="Times New Roman"/>
                      </a:endParaRPr>
                    </a:p>
                  </a:txBody>
                  <a:tcPr marL="68580" marR="68580" marT="0" marB="0"/>
                </a:tc>
                <a:tc>
                  <a:txBody>
                    <a:bodyPr/>
                    <a:lstStyle/>
                    <a:p>
                      <a:pPr algn="ctr">
                        <a:lnSpc>
                          <a:spcPct val="115000"/>
                        </a:lnSpc>
                        <a:spcAft>
                          <a:spcPts val="0"/>
                        </a:spcAft>
                      </a:pPr>
                      <a:r>
                        <a:rPr lang="en-US" sz="3200" dirty="0">
                          <a:solidFill>
                            <a:srgbClr val="C00000"/>
                          </a:solidFill>
                          <a:latin typeface="Times New Roman"/>
                          <a:ea typeface="Calibri"/>
                          <a:cs typeface="Times New Roman"/>
                        </a:rPr>
                        <a:t>die</a:t>
                      </a:r>
                      <a:endParaRPr lang="ru-RU" sz="3200" dirty="0">
                        <a:solidFill>
                          <a:srgbClr val="C00000"/>
                        </a:solidFill>
                        <a:latin typeface="Calibri"/>
                        <a:ea typeface="Calibri"/>
                        <a:cs typeface="Times New Roman"/>
                      </a:endParaRPr>
                    </a:p>
                  </a:txBody>
                  <a:tcPr marL="68580" marR="68580" marT="0" marB="0"/>
                </a:tc>
                <a:tc>
                  <a:txBody>
                    <a:bodyPr/>
                    <a:lstStyle/>
                    <a:p>
                      <a:pPr algn="ctr">
                        <a:lnSpc>
                          <a:spcPct val="115000"/>
                        </a:lnSpc>
                        <a:spcAft>
                          <a:spcPts val="0"/>
                        </a:spcAft>
                      </a:pPr>
                      <a:r>
                        <a:rPr lang="en-US" sz="3200" dirty="0">
                          <a:solidFill>
                            <a:srgbClr val="C00000"/>
                          </a:solidFill>
                          <a:latin typeface="Times New Roman"/>
                          <a:ea typeface="Calibri"/>
                          <a:cs typeface="Times New Roman"/>
                        </a:rPr>
                        <a:t>das</a:t>
                      </a:r>
                      <a:endParaRPr lang="ru-RU" sz="3200" dirty="0">
                        <a:solidFill>
                          <a:srgbClr val="C00000"/>
                        </a:solidFill>
                        <a:latin typeface="Calibri"/>
                        <a:ea typeface="Calibri"/>
                        <a:cs typeface="Times New Roman"/>
                      </a:endParaRPr>
                    </a:p>
                  </a:txBody>
                  <a:tcPr marL="68580" marR="68580" marT="0" marB="0"/>
                </a:tc>
                <a:tc>
                  <a:txBody>
                    <a:bodyPr/>
                    <a:lstStyle/>
                    <a:p>
                      <a:endParaRPr lang="ru-RU"/>
                    </a:p>
                  </a:txBody>
                  <a:tcPr/>
                </a:tc>
              </a:tr>
              <a:tr h="488065">
                <a:tc>
                  <a:txBody>
                    <a:bodyPr/>
                    <a:lstStyle/>
                    <a:p>
                      <a:pPr>
                        <a:lnSpc>
                          <a:spcPct val="115000"/>
                        </a:lnSpc>
                        <a:spcAft>
                          <a:spcPts val="0"/>
                        </a:spcAft>
                      </a:pPr>
                      <a:r>
                        <a:rPr lang="en-US" sz="2000" b="1" dirty="0">
                          <a:latin typeface="Times New Roman"/>
                          <a:ea typeface="Calibri"/>
                          <a:cs typeface="Times New Roman"/>
                        </a:rPr>
                        <a:t>1.</a:t>
                      </a:r>
                      <a:endParaRPr lang="ru-RU" sz="2000" b="1" dirty="0">
                        <a:latin typeface="Calibri"/>
                        <a:ea typeface="Calibri"/>
                        <a:cs typeface="Times New Roman"/>
                      </a:endParaRPr>
                    </a:p>
                  </a:txBody>
                  <a:tcPr marL="68580" marR="68580" marT="0" marB="0"/>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pPr>
                        <a:lnSpc>
                          <a:spcPct val="115000"/>
                        </a:lnSpc>
                        <a:spcAft>
                          <a:spcPts val="0"/>
                        </a:spcAft>
                      </a:pPr>
                      <a:r>
                        <a:rPr lang="en-US" sz="2800" b="1" dirty="0">
                          <a:latin typeface="Times New Roman"/>
                          <a:ea typeface="Calibri"/>
                          <a:cs typeface="Times New Roman"/>
                        </a:rPr>
                        <a:t>Stadt</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2.</a:t>
                      </a:r>
                      <a:endParaRPr lang="ru-RU" sz="2000" b="1" dirty="0">
                        <a:latin typeface="Calibri"/>
                        <a:ea typeface="Calibri"/>
                        <a:cs typeface="Times New Roman"/>
                      </a:endParaRPr>
                    </a:p>
                  </a:txBody>
                  <a:tcPr marL="68580" marR="68580" marT="0" marB="0"/>
                </a:tc>
                <a:tc>
                  <a:txBody>
                    <a:bodyPr/>
                    <a:lstStyle/>
                    <a:p>
                      <a:endParaRPr lang="ru-RU" dirty="0"/>
                    </a:p>
                  </a:txBody>
                  <a:tcPr/>
                </a:tc>
                <a:tc>
                  <a:txBody>
                    <a:bodyPr/>
                    <a:lstStyle/>
                    <a:p>
                      <a:endParaRPr lang="ru-RU" dirty="0"/>
                    </a:p>
                  </a:txBody>
                  <a:tcPr/>
                </a:tc>
                <a:tc>
                  <a:txBody>
                    <a:bodyPr/>
                    <a:lstStyle/>
                    <a:p>
                      <a:endParaRPr lang="ru-RU"/>
                    </a:p>
                  </a:txBody>
                  <a:tcPr/>
                </a:tc>
                <a:tc>
                  <a:txBody>
                    <a:bodyPr/>
                    <a:lstStyle/>
                    <a:p>
                      <a:pPr>
                        <a:lnSpc>
                          <a:spcPct val="115000"/>
                        </a:lnSpc>
                        <a:spcAft>
                          <a:spcPts val="0"/>
                        </a:spcAft>
                      </a:pPr>
                      <a:r>
                        <a:rPr lang="en-US" sz="2800" b="1" dirty="0" err="1">
                          <a:latin typeface="Times New Roman"/>
                          <a:ea typeface="Calibri"/>
                          <a:cs typeface="Times New Roman"/>
                        </a:rPr>
                        <a:t>Dorf</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3.</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dirty="0"/>
                    </a:p>
                  </a:txBody>
                  <a:tcPr/>
                </a:tc>
                <a:tc>
                  <a:txBody>
                    <a:bodyPr/>
                    <a:lstStyle/>
                    <a:p>
                      <a:endParaRPr lang="ru-RU"/>
                    </a:p>
                  </a:txBody>
                  <a:tcPr/>
                </a:tc>
                <a:tc>
                  <a:txBody>
                    <a:bodyPr/>
                    <a:lstStyle/>
                    <a:p>
                      <a:pPr>
                        <a:lnSpc>
                          <a:spcPct val="115000"/>
                        </a:lnSpc>
                        <a:spcAft>
                          <a:spcPts val="0"/>
                        </a:spcAft>
                      </a:pPr>
                      <a:r>
                        <a:rPr lang="en-US" sz="2800" b="1" dirty="0" err="1">
                          <a:latin typeface="Times New Roman"/>
                          <a:ea typeface="Calibri"/>
                          <a:cs typeface="Times New Roman"/>
                        </a:rPr>
                        <a:t>Schule</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4.</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dirty="0"/>
                    </a:p>
                  </a:txBody>
                  <a:tcPr/>
                </a:tc>
                <a:tc>
                  <a:txBody>
                    <a:bodyPr/>
                    <a:lstStyle/>
                    <a:p>
                      <a:endParaRPr lang="ru-RU" dirty="0"/>
                    </a:p>
                  </a:txBody>
                  <a:tcPr/>
                </a:tc>
                <a:tc>
                  <a:txBody>
                    <a:bodyPr/>
                    <a:lstStyle/>
                    <a:p>
                      <a:pPr>
                        <a:lnSpc>
                          <a:spcPct val="115000"/>
                        </a:lnSpc>
                        <a:spcAft>
                          <a:spcPts val="0"/>
                        </a:spcAft>
                      </a:pPr>
                      <a:r>
                        <a:rPr lang="en-US" sz="2800" b="1" dirty="0" err="1">
                          <a:latin typeface="Times New Roman"/>
                          <a:ea typeface="Calibri"/>
                          <a:cs typeface="Times New Roman"/>
                        </a:rPr>
                        <a:t>Schloss</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5.</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a:p>
                  </a:txBody>
                  <a:tcPr/>
                </a:tc>
                <a:tc>
                  <a:txBody>
                    <a:bodyPr/>
                    <a:lstStyle/>
                    <a:p>
                      <a:endParaRPr lang="ru-RU" dirty="0"/>
                    </a:p>
                  </a:txBody>
                  <a:tcPr/>
                </a:tc>
                <a:tc>
                  <a:txBody>
                    <a:bodyPr/>
                    <a:lstStyle/>
                    <a:p>
                      <a:pPr>
                        <a:lnSpc>
                          <a:spcPct val="115000"/>
                        </a:lnSpc>
                        <a:spcAft>
                          <a:spcPts val="0"/>
                        </a:spcAft>
                      </a:pPr>
                      <a:r>
                        <a:rPr lang="en-US" sz="2800" b="1" dirty="0">
                          <a:latin typeface="Times New Roman"/>
                          <a:ea typeface="Calibri"/>
                          <a:cs typeface="Times New Roman"/>
                        </a:rPr>
                        <a:t>Burg</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6.</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a:p>
                  </a:txBody>
                  <a:tcPr/>
                </a:tc>
                <a:tc>
                  <a:txBody>
                    <a:bodyPr/>
                    <a:lstStyle/>
                    <a:p>
                      <a:endParaRPr lang="ru-RU"/>
                    </a:p>
                  </a:txBody>
                  <a:tcPr/>
                </a:tc>
                <a:tc>
                  <a:txBody>
                    <a:bodyPr/>
                    <a:lstStyle/>
                    <a:p>
                      <a:pPr>
                        <a:lnSpc>
                          <a:spcPct val="115000"/>
                        </a:lnSpc>
                        <a:spcAft>
                          <a:spcPts val="0"/>
                        </a:spcAft>
                      </a:pPr>
                      <a:r>
                        <a:rPr lang="en-US" sz="2800" b="1" dirty="0">
                          <a:latin typeface="Times New Roman"/>
                          <a:ea typeface="Calibri"/>
                          <a:cs typeface="Times New Roman"/>
                        </a:rPr>
                        <a:t>Hof</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7.</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a:p>
                  </a:txBody>
                  <a:tcPr/>
                </a:tc>
                <a:tc>
                  <a:txBody>
                    <a:bodyPr/>
                    <a:lstStyle/>
                    <a:p>
                      <a:endParaRPr lang="ru-RU"/>
                    </a:p>
                  </a:txBody>
                  <a:tcPr/>
                </a:tc>
                <a:tc>
                  <a:txBody>
                    <a:bodyPr/>
                    <a:lstStyle/>
                    <a:p>
                      <a:pPr>
                        <a:lnSpc>
                          <a:spcPct val="115000"/>
                        </a:lnSpc>
                        <a:spcAft>
                          <a:spcPts val="0"/>
                        </a:spcAft>
                      </a:pPr>
                      <a:r>
                        <a:rPr lang="en-US" sz="2800" b="1" dirty="0" err="1">
                          <a:latin typeface="Times New Roman"/>
                          <a:ea typeface="Calibri"/>
                          <a:cs typeface="Times New Roman"/>
                        </a:rPr>
                        <a:t>Rathaus</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8.</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a:p>
                  </a:txBody>
                  <a:tcPr/>
                </a:tc>
                <a:tc>
                  <a:txBody>
                    <a:bodyPr/>
                    <a:lstStyle/>
                    <a:p>
                      <a:endParaRPr lang="ru-RU"/>
                    </a:p>
                  </a:txBody>
                  <a:tcPr/>
                </a:tc>
                <a:tc>
                  <a:txBody>
                    <a:bodyPr/>
                    <a:lstStyle/>
                    <a:p>
                      <a:pPr>
                        <a:lnSpc>
                          <a:spcPct val="115000"/>
                        </a:lnSpc>
                        <a:spcAft>
                          <a:spcPts val="0"/>
                        </a:spcAft>
                      </a:pPr>
                      <a:r>
                        <a:rPr lang="en-US" sz="2800" b="1" dirty="0" err="1">
                          <a:latin typeface="Times New Roman"/>
                          <a:ea typeface="Calibri"/>
                          <a:cs typeface="Times New Roman"/>
                        </a:rPr>
                        <a:t>Burgruine</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9.</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a:p>
                  </a:txBody>
                  <a:tcPr/>
                </a:tc>
                <a:tc>
                  <a:txBody>
                    <a:bodyPr/>
                    <a:lstStyle/>
                    <a:p>
                      <a:endParaRPr lang="ru-RU"/>
                    </a:p>
                  </a:txBody>
                  <a:tcPr/>
                </a:tc>
                <a:tc>
                  <a:txBody>
                    <a:bodyPr/>
                    <a:lstStyle/>
                    <a:p>
                      <a:pPr>
                        <a:lnSpc>
                          <a:spcPct val="115000"/>
                        </a:lnSpc>
                        <a:spcAft>
                          <a:spcPts val="0"/>
                        </a:spcAft>
                      </a:pPr>
                      <a:r>
                        <a:rPr lang="en-US" sz="2800" b="1" dirty="0" err="1">
                          <a:latin typeface="Times New Roman"/>
                          <a:ea typeface="Calibri"/>
                          <a:cs typeface="Times New Roman"/>
                        </a:rPr>
                        <a:t>Haus</a:t>
                      </a:r>
                      <a:endParaRPr lang="ru-RU" sz="2800" b="1" dirty="0">
                        <a:latin typeface="Calibri"/>
                        <a:ea typeface="Calibri"/>
                        <a:cs typeface="Times New Roman"/>
                      </a:endParaRPr>
                    </a:p>
                  </a:txBody>
                  <a:tcPr marL="68580" marR="68580" marT="0" marB="0"/>
                </a:tc>
              </a:tr>
              <a:tr h="488065">
                <a:tc>
                  <a:txBody>
                    <a:bodyPr/>
                    <a:lstStyle/>
                    <a:p>
                      <a:pPr>
                        <a:lnSpc>
                          <a:spcPct val="115000"/>
                        </a:lnSpc>
                        <a:spcAft>
                          <a:spcPts val="0"/>
                        </a:spcAft>
                      </a:pPr>
                      <a:r>
                        <a:rPr lang="en-US" sz="2000" b="1" dirty="0">
                          <a:latin typeface="Times New Roman"/>
                          <a:ea typeface="Calibri"/>
                          <a:cs typeface="Times New Roman"/>
                        </a:rPr>
                        <a:t>10.</a:t>
                      </a:r>
                      <a:endParaRPr lang="ru-RU" sz="2000" b="1" dirty="0">
                        <a:latin typeface="Calibri"/>
                        <a:ea typeface="Calibri"/>
                        <a:cs typeface="Times New Roman"/>
                      </a:endParaRPr>
                    </a:p>
                  </a:txBody>
                  <a:tcPr marL="68580" marR="68580" marT="0" marB="0"/>
                </a:tc>
                <a:tc>
                  <a:txBody>
                    <a:bodyPr/>
                    <a:lstStyle/>
                    <a:p>
                      <a:endParaRPr lang="ru-RU"/>
                    </a:p>
                  </a:txBody>
                  <a:tcPr/>
                </a:tc>
                <a:tc>
                  <a:txBody>
                    <a:bodyPr/>
                    <a:lstStyle/>
                    <a:p>
                      <a:endParaRPr lang="ru-RU"/>
                    </a:p>
                  </a:txBody>
                  <a:tcPr/>
                </a:tc>
                <a:tc>
                  <a:txBody>
                    <a:bodyPr/>
                    <a:lstStyle/>
                    <a:p>
                      <a:endParaRPr lang="ru-RU"/>
                    </a:p>
                  </a:txBody>
                  <a:tcPr/>
                </a:tc>
                <a:tc>
                  <a:txBody>
                    <a:bodyPr/>
                    <a:lstStyle/>
                    <a:p>
                      <a:pPr>
                        <a:lnSpc>
                          <a:spcPct val="115000"/>
                        </a:lnSpc>
                        <a:spcAft>
                          <a:spcPts val="0"/>
                        </a:spcAft>
                      </a:pPr>
                      <a:r>
                        <a:rPr lang="en-US" sz="2800" b="1" dirty="0" err="1">
                          <a:latin typeface="Times New Roman"/>
                          <a:ea typeface="Calibri"/>
                          <a:cs typeface="Times New Roman"/>
                        </a:rPr>
                        <a:t>Kirche</a:t>
                      </a:r>
                      <a:endParaRPr lang="ru-RU" sz="2800" b="1" dirty="0">
                        <a:latin typeface="Calibri"/>
                        <a:ea typeface="Calibri"/>
                        <a:cs typeface="Times New Roman"/>
                      </a:endParaRPr>
                    </a:p>
                  </a:txBody>
                  <a:tcPr marL="68580" marR="68580" marT="0" marB="0"/>
                </a:tc>
              </a:tr>
            </a:tbl>
          </a:graphicData>
        </a:graphic>
      </p:graphicFrame>
      <p:sp>
        <p:nvSpPr>
          <p:cNvPr id="3" name="Заголовок 2"/>
          <p:cNvSpPr>
            <a:spLocks noGrp="1"/>
          </p:cNvSpPr>
          <p:nvPr>
            <p:ph type="title"/>
          </p:nvPr>
        </p:nvSpPr>
        <p:spPr>
          <a:xfrm>
            <a:off x="457200" y="152400"/>
            <a:ext cx="8229600" cy="1062022"/>
          </a:xfrm>
        </p:spPr>
        <p:txBody>
          <a:bodyPr>
            <a:normAutofit fontScale="90000"/>
          </a:bodyPr>
          <a:lstStyle/>
          <a:p>
            <a:r>
              <a:rPr lang="en-US" b="1" dirty="0" err="1" smtClean="0">
                <a:solidFill>
                  <a:srgbClr val="FFFF00"/>
                </a:solidFill>
              </a:rPr>
              <a:t>Bestimmen</a:t>
            </a:r>
            <a:r>
              <a:rPr lang="en-US" b="1" dirty="0" smtClean="0">
                <a:solidFill>
                  <a:srgbClr val="FFFF00"/>
                </a:solidFill>
              </a:rPr>
              <a:t> </a:t>
            </a:r>
            <a:r>
              <a:rPr lang="en-US" b="1" dirty="0" err="1" smtClean="0">
                <a:solidFill>
                  <a:srgbClr val="FFFF00"/>
                </a:solidFill>
              </a:rPr>
              <a:t>wir</a:t>
            </a:r>
            <a:r>
              <a:rPr lang="en-US" b="1" dirty="0" smtClean="0">
                <a:solidFill>
                  <a:srgbClr val="FFFF00"/>
                </a:solidFill>
              </a:rPr>
              <a:t> das </a:t>
            </a:r>
            <a:r>
              <a:rPr lang="en-US" b="1" dirty="0" err="1" smtClean="0">
                <a:solidFill>
                  <a:srgbClr val="FFFF00"/>
                </a:solidFill>
              </a:rPr>
              <a:t>Geschlecht</a:t>
            </a:r>
            <a:r>
              <a:rPr lang="en-US" b="1" dirty="0" smtClean="0">
                <a:solidFill>
                  <a:srgbClr val="FFFF00"/>
                </a:solidFill>
              </a:rPr>
              <a:t> </a:t>
            </a:r>
            <a:r>
              <a:rPr lang="en-US" b="1" dirty="0" err="1" smtClean="0">
                <a:solidFill>
                  <a:srgbClr val="FFFF00"/>
                </a:solidFill>
              </a:rPr>
              <a:t>der</a:t>
            </a:r>
            <a:r>
              <a:rPr lang="en-US" b="1" dirty="0" smtClean="0">
                <a:solidFill>
                  <a:srgbClr val="FFFF00"/>
                </a:solidFill>
              </a:rPr>
              <a:t> </a:t>
            </a:r>
            <a:r>
              <a:rPr lang="en-US" b="1" dirty="0" err="1" smtClean="0">
                <a:solidFill>
                  <a:srgbClr val="FFFF00"/>
                </a:solidFill>
              </a:rPr>
              <a:t>Substantiven</a:t>
            </a:r>
            <a:r>
              <a:rPr lang="en-US" b="1" dirty="0" smtClean="0">
                <a:solidFill>
                  <a:srgbClr val="FFFF00"/>
                </a:solidFill>
              </a:rPr>
              <a:t>! </a:t>
            </a:r>
            <a:r>
              <a:rPr lang="en-US" b="1" dirty="0" err="1" smtClean="0">
                <a:solidFill>
                  <a:srgbClr val="FFFF00"/>
                </a:solidFill>
              </a:rPr>
              <a:t>Wie</a:t>
            </a:r>
            <a:r>
              <a:rPr lang="en-US" b="1" dirty="0" smtClean="0">
                <a:solidFill>
                  <a:srgbClr val="FFFF00"/>
                </a:solidFill>
              </a:rPr>
              <a:t> ist </a:t>
            </a:r>
            <a:r>
              <a:rPr lang="en-US" b="1" dirty="0" err="1" smtClean="0">
                <a:solidFill>
                  <a:srgbClr val="FFFF00"/>
                </a:solidFill>
              </a:rPr>
              <a:t>es</a:t>
            </a:r>
            <a:r>
              <a:rPr lang="en-US" b="1" dirty="0" smtClean="0">
                <a:solidFill>
                  <a:srgbClr val="FFFF00"/>
                </a:solidFill>
              </a:rPr>
              <a:t> </a:t>
            </a:r>
            <a:r>
              <a:rPr lang="en-US" b="1" dirty="0" err="1" smtClean="0">
                <a:solidFill>
                  <a:srgbClr val="FFFF00"/>
                </a:solidFill>
              </a:rPr>
              <a:t>richtig</a:t>
            </a:r>
            <a:r>
              <a:rPr lang="en-US" b="1" dirty="0" smtClean="0">
                <a:solidFill>
                  <a:srgbClr val="FFFF00"/>
                </a:solidFill>
              </a:rPr>
              <a:t>?</a:t>
            </a:r>
            <a:endParaRPr lang="ru-RU"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dirty="0" err="1" smtClean="0">
                <a:solidFill>
                  <a:srgbClr val="FFFF00"/>
                </a:solidFill>
              </a:rPr>
              <a:t>Immerklug</a:t>
            </a:r>
            <a:r>
              <a:rPr lang="en-US" b="1" dirty="0" smtClean="0">
                <a:solidFill>
                  <a:srgbClr val="FFFF00"/>
                </a:solidFill>
              </a:rPr>
              <a:t> ist </a:t>
            </a:r>
            <a:r>
              <a:rPr lang="en-US" b="1" dirty="0" err="1" smtClean="0">
                <a:solidFill>
                  <a:srgbClr val="FFFF00"/>
                </a:solidFill>
              </a:rPr>
              <a:t>zufrieden</a:t>
            </a:r>
            <a:r>
              <a:rPr lang="en-US" b="1" dirty="0" smtClean="0">
                <a:solidFill>
                  <a:srgbClr val="FFFF00"/>
                </a:solidFill>
              </a:rPr>
              <a:t>!</a:t>
            </a:r>
            <a:endParaRPr lang="ru-RU" b="1" dirty="0">
              <a:solidFill>
                <a:srgbClr val="FFFF00"/>
              </a:solidFill>
            </a:endParaRPr>
          </a:p>
        </p:txBody>
      </p:sp>
      <p:pic>
        <p:nvPicPr>
          <p:cNvPr id="7" name="Содержимое 6" descr="Рисунок2.jpg"/>
          <p:cNvPicPr>
            <a:picLocks noGrp="1" noChangeAspect="1"/>
          </p:cNvPicPr>
          <p:nvPr>
            <p:ph sz="half" idx="1"/>
          </p:nvPr>
        </p:nvPicPr>
        <p:blipFill>
          <a:blip r:embed="rId3" cstate="print"/>
          <a:stretch>
            <a:fillRect/>
          </a:stretch>
        </p:blipFill>
        <p:spPr>
          <a:xfrm>
            <a:off x="285720" y="2000240"/>
            <a:ext cx="3071834" cy="3571900"/>
          </a:xfrm>
          <a:prstGeom prst="rect">
            <a:avLst/>
          </a:prstGeom>
          <a:ln>
            <a:noFill/>
          </a:ln>
          <a:effectLst>
            <a:softEdge rad="112500"/>
          </a:effectLst>
        </p:spPr>
      </p:pic>
      <p:graphicFrame>
        <p:nvGraphicFramePr>
          <p:cNvPr id="8" name="Содержимое 7"/>
          <p:cNvGraphicFramePr>
            <a:graphicFrameLocks noGrp="1"/>
          </p:cNvGraphicFramePr>
          <p:nvPr>
            <p:ph sz="half" idx="2"/>
          </p:nvPr>
        </p:nvGraphicFramePr>
        <p:xfrm>
          <a:off x="3428990" y="1500173"/>
          <a:ext cx="5357851" cy="4929225"/>
        </p:xfrm>
        <a:graphic>
          <a:graphicData uri="http://schemas.openxmlformats.org/drawingml/2006/table">
            <a:tbl>
              <a:tblPr firstRow="1" bandRow="1">
                <a:tableStyleId>{5C22544A-7EE6-4342-B048-85BDC9FD1C3A}</a:tableStyleId>
              </a:tblPr>
              <a:tblGrid>
                <a:gridCol w="626243"/>
                <a:gridCol w="802519"/>
                <a:gridCol w="857256"/>
                <a:gridCol w="857256"/>
                <a:gridCol w="2214577"/>
              </a:tblGrid>
              <a:tr h="519925">
                <a:tc>
                  <a:txBody>
                    <a:bodyPr/>
                    <a:lstStyle/>
                    <a:p>
                      <a:endParaRPr lang="ru-RU" dirty="0"/>
                    </a:p>
                  </a:txBody>
                  <a:tcPr/>
                </a:tc>
                <a:tc>
                  <a:txBody>
                    <a:bodyPr/>
                    <a:lstStyle/>
                    <a:p>
                      <a:pPr algn="ctr"/>
                      <a:r>
                        <a:rPr lang="en-US" dirty="0" err="1" smtClean="0">
                          <a:solidFill>
                            <a:srgbClr val="C00000"/>
                          </a:solidFill>
                        </a:rPr>
                        <a:t>der</a:t>
                      </a:r>
                      <a:endParaRPr lang="ru-RU" dirty="0">
                        <a:solidFill>
                          <a:srgbClr val="C00000"/>
                        </a:solidFill>
                      </a:endParaRPr>
                    </a:p>
                  </a:txBody>
                  <a:tcPr/>
                </a:tc>
                <a:tc>
                  <a:txBody>
                    <a:bodyPr/>
                    <a:lstStyle/>
                    <a:p>
                      <a:pPr algn="ctr"/>
                      <a:r>
                        <a:rPr lang="en-US" dirty="0" smtClean="0">
                          <a:solidFill>
                            <a:srgbClr val="C00000"/>
                          </a:solidFill>
                        </a:rPr>
                        <a:t>die</a:t>
                      </a:r>
                      <a:endParaRPr lang="ru-RU" dirty="0">
                        <a:solidFill>
                          <a:srgbClr val="C00000"/>
                        </a:solidFill>
                      </a:endParaRPr>
                    </a:p>
                  </a:txBody>
                  <a:tcPr/>
                </a:tc>
                <a:tc>
                  <a:txBody>
                    <a:bodyPr/>
                    <a:lstStyle/>
                    <a:p>
                      <a:pPr algn="ctr"/>
                      <a:r>
                        <a:rPr lang="en-US" dirty="0" smtClean="0">
                          <a:solidFill>
                            <a:srgbClr val="C00000"/>
                          </a:solidFill>
                        </a:rPr>
                        <a:t>das</a:t>
                      </a:r>
                      <a:endParaRPr lang="ru-RU" dirty="0">
                        <a:solidFill>
                          <a:srgbClr val="C00000"/>
                        </a:solidFill>
                      </a:endParaRPr>
                    </a:p>
                  </a:txBody>
                  <a:tcPr/>
                </a:tc>
                <a:tc>
                  <a:txBody>
                    <a:bodyPr/>
                    <a:lstStyle/>
                    <a:p>
                      <a:endParaRPr lang="ru-RU"/>
                    </a:p>
                  </a:txBody>
                  <a:tcPr/>
                </a:tc>
              </a:tr>
              <a:tr h="440930">
                <a:tc>
                  <a:txBody>
                    <a:bodyPr/>
                    <a:lstStyle/>
                    <a:p>
                      <a:r>
                        <a:rPr lang="en-US" dirty="0" smtClean="0"/>
                        <a:t>1.</a:t>
                      </a:r>
                      <a:endParaRPr lang="ru-RU" dirty="0"/>
                    </a:p>
                  </a:txBody>
                  <a:tcPr/>
                </a:tc>
                <a:tc>
                  <a:txBody>
                    <a:bodyPr/>
                    <a:lstStyle/>
                    <a:p>
                      <a:endParaRPr lang="ru-RU" dirty="0"/>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endParaRPr lang="ru-RU"/>
                    </a:p>
                  </a:txBody>
                  <a:tcPr/>
                </a:tc>
                <a:tc>
                  <a:txBody>
                    <a:bodyPr/>
                    <a:lstStyle/>
                    <a:p>
                      <a:pPr>
                        <a:lnSpc>
                          <a:spcPct val="115000"/>
                        </a:lnSpc>
                        <a:spcAft>
                          <a:spcPts val="0"/>
                        </a:spcAft>
                      </a:pPr>
                      <a:r>
                        <a:rPr lang="en-US" sz="2000" b="1" dirty="0">
                          <a:latin typeface="Times New Roman"/>
                          <a:ea typeface="Calibri"/>
                          <a:cs typeface="Times New Roman"/>
                        </a:rPr>
                        <a:t>Stadt</a:t>
                      </a:r>
                      <a:endParaRPr lang="ru-RU" sz="2000" b="1" dirty="0">
                        <a:latin typeface="Calibri"/>
                        <a:ea typeface="Calibri"/>
                        <a:cs typeface="Times New Roman"/>
                      </a:endParaRPr>
                    </a:p>
                  </a:txBody>
                  <a:tcPr marL="68580" marR="68580" marT="0" marB="0"/>
                </a:tc>
              </a:tr>
              <a:tr h="440930">
                <a:tc>
                  <a:txBody>
                    <a:bodyPr/>
                    <a:lstStyle/>
                    <a:p>
                      <a:r>
                        <a:rPr lang="en-US" dirty="0" smtClean="0"/>
                        <a:t>2.</a:t>
                      </a:r>
                      <a:endParaRPr lang="ru-RU" dirty="0"/>
                    </a:p>
                  </a:txBody>
                  <a:tcPr/>
                </a:tc>
                <a:tc>
                  <a:txBody>
                    <a:bodyPr/>
                    <a:lstStyle/>
                    <a:p>
                      <a:endParaRPr lang="ru-RU"/>
                    </a:p>
                  </a:txBody>
                  <a:tcPr/>
                </a:tc>
                <a:tc>
                  <a:txBody>
                    <a:bodyPr/>
                    <a:lstStyle/>
                    <a:p>
                      <a:endParaRPr lang="ru-RU" dirty="0"/>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pPr>
                        <a:lnSpc>
                          <a:spcPct val="115000"/>
                        </a:lnSpc>
                        <a:spcAft>
                          <a:spcPts val="0"/>
                        </a:spcAft>
                      </a:pPr>
                      <a:r>
                        <a:rPr lang="en-US" sz="2000" b="1" dirty="0" err="1">
                          <a:latin typeface="Times New Roman"/>
                          <a:ea typeface="Calibri"/>
                          <a:cs typeface="Times New Roman"/>
                        </a:rPr>
                        <a:t>Dorf</a:t>
                      </a:r>
                      <a:endParaRPr lang="ru-RU" sz="2000" b="1" dirty="0">
                        <a:latin typeface="Calibri"/>
                        <a:ea typeface="Calibri"/>
                        <a:cs typeface="Times New Roman"/>
                      </a:endParaRPr>
                    </a:p>
                  </a:txBody>
                  <a:tcPr marL="68580" marR="68580" marT="0" marB="0"/>
                </a:tc>
              </a:tr>
              <a:tr h="440930">
                <a:tc>
                  <a:txBody>
                    <a:bodyPr/>
                    <a:lstStyle/>
                    <a:p>
                      <a:r>
                        <a:rPr lang="en-US" dirty="0" smtClean="0"/>
                        <a:t>3.</a:t>
                      </a:r>
                      <a:endParaRPr lang="ru-RU" dirty="0"/>
                    </a:p>
                  </a:txBody>
                  <a:tcPr/>
                </a:tc>
                <a:tc>
                  <a:txBody>
                    <a:bodyPr/>
                    <a:lstStyle/>
                    <a:p>
                      <a:endParaRPr lang="ru-RU"/>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endParaRPr lang="ru-RU" dirty="0"/>
                    </a:p>
                  </a:txBody>
                  <a:tcPr/>
                </a:tc>
                <a:tc>
                  <a:txBody>
                    <a:bodyPr/>
                    <a:lstStyle/>
                    <a:p>
                      <a:pPr>
                        <a:lnSpc>
                          <a:spcPct val="115000"/>
                        </a:lnSpc>
                        <a:spcAft>
                          <a:spcPts val="0"/>
                        </a:spcAft>
                      </a:pPr>
                      <a:r>
                        <a:rPr lang="en-US" sz="2000" b="1" dirty="0" err="1">
                          <a:latin typeface="Times New Roman"/>
                          <a:ea typeface="Calibri"/>
                          <a:cs typeface="Times New Roman"/>
                        </a:rPr>
                        <a:t>Schule</a:t>
                      </a:r>
                      <a:endParaRPr lang="ru-RU" sz="2000" b="1" dirty="0">
                        <a:latin typeface="Calibri"/>
                        <a:ea typeface="Calibri"/>
                        <a:cs typeface="Times New Roman"/>
                      </a:endParaRPr>
                    </a:p>
                  </a:txBody>
                  <a:tcPr marL="68580" marR="68580" marT="0" marB="0"/>
                </a:tc>
              </a:tr>
              <a:tr h="440930">
                <a:tc>
                  <a:txBody>
                    <a:bodyPr/>
                    <a:lstStyle/>
                    <a:p>
                      <a:r>
                        <a:rPr lang="en-US" dirty="0" smtClean="0"/>
                        <a:t>4.</a:t>
                      </a:r>
                      <a:endParaRPr lang="ru-RU" dirty="0"/>
                    </a:p>
                  </a:txBody>
                  <a:tcPr/>
                </a:tc>
                <a:tc>
                  <a:txBody>
                    <a:bodyPr/>
                    <a:lstStyle/>
                    <a:p>
                      <a:endParaRPr lang="ru-RU"/>
                    </a:p>
                  </a:txBody>
                  <a:tcPr/>
                </a:tc>
                <a:tc>
                  <a:txBody>
                    <a:bodyPr/>
                    <a:lstStyle/>
                    <a:p>
                      <a:endParaRPr lang="ru-RU"/>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pPr>
                        <a:lnSpc>
                          <a:spcPct val="115000"/>
                        </a:lnSpc>
                        <a:spcAft>
                          <a:spcPts val="0"/>
                        </a:spcAft>
                      </a:pPr>
                      <a:r>
                        <a:rPr lang="en-US" sz="2000" b="1" dirty="0" err="1">
                          <a:latin typeface="Times New Roman"/>
                          <a:ea typeface="Calibri"/>
                          <a:cs typeface="Times New Roman"/>
                        </a:rPr>
                        <a:t>Schloss</a:t>
                      </a:r>
                      <a:endParaRPr lang="ru-RU" sz="2000" b="1" dirty="0">
                        <a:latin typeface="Calibri"/>
                        <a:ea typeface="Calibri"/>
                        <a:cs typeface="Times New Roman"/>
                      </a:endParaRPr>
                    </a:p>
                  </a:txBody>
                  <a:tcPr marL="68580" marR="68580" marT="0" marB="0"/>
                </a:tc>
              </a:tr>
              <a:tr h="440930">
                <a:tc>
                  <a:txBody>
                    <a:bodyPr/>
                    <a:lstStyle/>
                    <a:p>
                      <a:r>
                        <a:rPr lang="en-US" dirty="0" smtClean="0"/>
                        <a:t>5.</a:t>
                      </a:r>
                      <a:endParaRPr lang="ru-RU" dirty="0"/>
                    </a:p>
                  </a:txBody>
                  <a:tcPr/>
                </a:tc>
                <a:tc>
                  <a:txBody>
                    <a:bodyPr/>
                    <a:lstStyle/>
                    <a:p>
                      <a:endParaRPr lang="ru-RU"/>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endParaRPr lang="ru-RU" dirty="0"/>
                    </a:p>
                  </a:txBody>
                  <a:tcPr/>
                </a:tc>
                <a:tc>
                  <a:txBody>
                    <a:bodyPr/>
                    <a:lstStyle/>
                    <a:p>
                      <a:pPr>
                        <a:lnSpc>
                          <a:spcPct val="115000"/>
                        </a:lnSpc>
                        <a:spcAft>
                          <a:spcPts val="0"/>
                        </a:spcAft>
                      </a:pPr>
                      <a:r>
                        <a:rPr lang="en-US" sz="2000" b="1" dirty="0">
                          <a:latin typeface="Times New Roman"/>
                          <a:ea typeface="Calibri"/>
                          <a:cs typeface="Times New Roman"/>
                        </a:rPr>
                        <a:t>Burg</a:t>
                      </a:r>
                      <a:endParaRPr lang="ru-RU" sz="2000" b="1" dirty="0">
                        <a:latin typeface="Calibri"/>
                        <a:ea typeface="Calibri"/>
                        <a:cs typeface="Times New Roman"/>
                      </a:endParaRPr>
                    </a:p>
                  </a:txBody>
                  <a:tcPr marL="68580" marR="68580" marT="0" marB="0"/>
                </a:tc>
              </a:tr>
              <a:tr h="440930">
                <a:tc>
                  <a:txBody>
                    <a:bodyPr/>
                    <a:lstStyle/>
                    <a:p>
                      <a:r>
                        <a:rPr lang="en-US" dirty="0" smtClean="0"/>
                        <a:t>6.</a:t>
                      </a:r>
                      <a:endParaRPr lang="ru-RU" dirty="0"/>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endParaRPr lang="ru-RU" dirty="0"/>
                    </a:p>
                  </a:txBody>
                  <a:tcPr/>
                </a:tc>
                <a:tc>
                  <a:txBody>
                    <a:bodyPr/>
                    <a:lstStyle/>
                    <a:p>
                      <a:endParaRPr lang="ru-RU"/>
                    </a:p>
                  </a:txBody>
                  <a:tcPr/>
                </a:tc>
                <a:tc>
                  <a:txBody>
                    <a:bodyPr/>
                    <a:lstStyle/>
                    <a:p>
                      <a:pPr>
                        <a:lnSpc>
                          <a:spcPct val="115000"/>
                        </a:lnSpc>
                        <a:spcAft>
                          <a:spcPts val="0"/>
                        </a:spcAft>
                      </a:pPr>
                      <a:r>
                        <a:rPr lang="en-US" sz="2000" b="1" dirty="0">
                          <a:latin typeface="Times New Roman"/>
                          <a:ea typeface="Calibri"/>
                          <a:cs typeface="Times New Roman"/>
                        </a:rPr>
                        <a:t>Hof</a:t>
                      </a:r>
                      <a:endParaRPr lang="ru-RU" sz="2000" b="1" dirty="0">
                        <a:latin typeface="Calibri"/>
                        <a:ea typeface="Calibri"/>
                        <a:cs typeface="Times New Roman"/>
                      </a:endParaRPr>
                    </a:p>
                  </a:txBody>
                  <a:tcPr marL="68580" marR="68580" marT="0" marB="0"/>
                </a:tc>
              </a:tr>
              <a:tr h="440930">
                <a:tc>
                  <a:txBody>
                    <a:bodyPr/>
                    <a:lstStyle/>
                    <a:p>
                      <a:r>
                        <a:rPr lang="en-US" dirty="0" smtClean="0"/>
                        <a:t>7.</a:t>
                      </a:r>
                      <a:endParaRPr lang="ru-RU" dirty="0"/>
                    </a:p>
                  </a:txBody>
                  <a:tcPr/>
                </a:tc>
                <a:tc>
                  <a:txBody>
                    <a:bodyPr/>
                    <a:lstStyle/>
                    <a:p>
                      <a:endParaRPr lang="ru-RU"/>
                    </a:p>
                  </a:txBody>
                  <a:tcPr/>
                </a:tc>
                <a:tc>
                  <a:txBody>
                    <a:bodyPr/>
                    <a:lstStyle/>
                    <a:p>
                      <a:endParaRPr lang="ru-RU"/>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pPr>
                        <a:lnSpc>
                          <a:spcPct val="115000"/>
                        </a:lnSpc>
                        <a:spcAft>
                          <a:spcPts val="0"/>
                        </a:spcAft>
                      </a:pPr>
                      <a:r>
                        <a:rPr lang="en-US" sz="2000" b="1" dirty="0" err="1">
                          <a:latin typeface="Times New Roman"/>
                          <a:ea typeface="Calibri"/>
                          <a:cs typeface="Times New Roman"/>
                        </a:rPr>
                        <a:t>Rathaus</a:t>
                      </a:r>
                      <a:endParaRPr lang="ru-RU" sz="2000" b="1" dirty="0">
                        <a:latin typeface="Calibri"/>
                        <a:ea typeface="Calibri"/>
                        <a:cs typeface="Times New Roman"/>
                      </a:endParaRPr>
                    </a:p>
                  </a:txBody>
                  <a:tcPr marL="68580" marR="68580" marT="0" marB="0"/>
                </a:tc>
              </a:tr>
              <a:tr h="440930">
                <a:tc>
                  <a:txBody>
                    <a:bodyPr/>
                    <a:lstStyle/>
                    <a:p>
                      <a:r>
                        <a:rPr lang="en-US" dirty="0" smtClean="0"/>
                        <a:t>8.</a:t>
                      </a:r>
                      <a:endParaRPr lang="ru-RU" dirty="0"/>
                    </a:p>
                  </a:txBody>
                  <a:tcPr/>
                </a:tc>
                <a:tc>
                  <a:txBody>
                    <a:bodyPr/>
                    <a:lstStyle/>
                    <a:p>
                      <a:endParaRPr lang="ru-RU"/>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endParaRPr lang="ru-RU"/>
                    </a:p>
                  </a:txBody>
                  <a:tcPr/>
                </a:tc>
                <a:tc>
                  <a:txBody>
                    <a:bodyPr/>
                    <a:lstStyle/>
                    <a:p>
                      <a:pPr>
                        <a:lnSpc>
                          <a:spcPct val="115000"/>
                        </a:lnSpc>
                        <a:spcAft>
                          <a:spcPts val="0"/>
                        </a:spcAft>
                      </a:pPr>
                      <a:r>
                        <a:rPr lang="en-US" sz="2000" b="1" dirty="0" err="1">
                          <a:latin typeface="Times New Roman"/>
                          <a:ea typeface="Calibri"/>
                          <a:cs typeface="Times New Roman"/>
                        </a:rPr>
                        <a:t>Burgruine</a:t>
                      </a:r>
                      <a:endParaRPr lang="ru-RU" sz="2000" b="1" dirty="0">
                        <a:latin typeface="Calibri"/>
                        <a:ea typeface="Calibri"/>
                        <a:cs typeface="Times New Roman"/>
                      </a:endParaRPr>
                    </a:p>
                  </a:txBody>
                  <a:tcPr marL="68580" marR="68580" marT="0" marB="0"/>
                </a:tc>
              </a:tr>
              <a:tr h="440930">
                <a:tc>
                  <a:txBody>
                    <a:bodyPr/>
                    <a:lstStyle/>
                    <a:p>
                      <a:r>
                        <a:rPr lang="en-US" dirty="0" smtClean="0"/>
                        <a:t>9.</a:t>
                      </a:r>
                      <a:endParaRPr lang="ru-RU" dirty="0"/>
                    </a:p>
                  </a:txBody>
                  <a:tcPr/>
                </a:tc>
                <a:tc>
                  <a:txBody>
                    <a:bodyPr/>
                    <a:lstStyle/>
                    <a:p>
                      <a:endParaRPr lang="ru-RU"/>
                    </a:p>
                  </a:txBody>
                  <a:tcPr/>
                </a:tc>
                <a:tc>
                  <a:txBody>
                    <a:bodyPr/>
                    <a:lstStyle/>
                    <a:p>
                      <a:endParaRPr lang="ru-RU"/>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pPr>
                        <a:lnSpc>
                          <a:spcPct val="115000"/>
                        </a:lnSpc>
                        <a:spcAft>
                          <a:spcPts val="0"/>
                        </a:spcAft>
                      </a:pPr>
                      <a:r>
                        <a:rPr lang="en-US" sz="2000" b="1" dirty="0" err="1">
                          <a:latin typeface="Times New Roman"/>
                          <a:ea typeface="Calibri"/>
                          <a:cs typeface="Times New Roman"/>
                        </a:rPr>
                        <a:t>Haus</a:t>
                      </a:r>
                      <a:endParaRPr lang="ru-RU" sz="2000" b="1" dirty="0">
                        <a:latin typeface="Calibri"/>
                        <a:ea typeface="Calibri"/>
                        <a:cs typeface="Times New Roman"/>
                      </a:endParaRPr>
                    </a:p>
                  </a:txBody>
                  <a:tcPr marL="68580" marR="68580" marT="0" marB="0"/>
                </a:tc>
              </a:tr>
              <a:tr h="440930">
                <a:tc>
                  <a:txBody>
                    <a:bodyPr/>
                    <a:lstStyle/>
                    <a:p>
                      <a:r>
                        <a:rPr lang="en-US" dirty="0" smtClean="0"/>
                        <a:t>10.</a:t>
                      </a:r>
                      <a:endParaRPr lang="ru-RU" dirty="0"/>
                    </a:p>
                  </a:txBody>
                  <a:tcPr/>
                </a:tc>
                <a:tc>
                  <a:txBody>
                    <a:bodyPr/>
                    <a:lstStyle/>
                    <a:p>
                      <a:endParaRPr lang="ru-RU"/>
                    </a:p>
                  </a:txBody>
                  <a:tcPr/>
                </a:tc>
                <a:tc>
                  <a:txBody>
                    <a:bodyPr/>
                    <a:lstStyle/>
                    <a:p>
                      <a:pPr algn="ctr"/>
                      <a:r>
                        <a:rPr lang="en-US" dirty="0" smtClean="0">
                          <a:solidFill>
                            <a:srgbClr val="FF0000"/>
                          </a:solidFill>
                        </a:rPr>
                        <a:t>V</a:t>
                      </a:r>
                      <a:endParaRPr lang="ru-RU" dirty="0">
                        <a:solidFill>
                          <a:srgbClr val="FF0000"/>
                        </a:solidFill>
                      </a:endParaRPr>
                    </a:p>
                  </a:txBody>
                  <a:tcPr/>
                </a:tc>
                <a:tc>
                  <a:txBody>
                    <a:bodyPr/>
                    <a:lstStyle/>
                    <a:p>
                      <a:pPr algn="ctr"/>
                      <a:endParaRPr lang="ru-RU" dirty="0">
                        <a:solidFill>
                          <a:srgbClr val="FF0000"/>
                        </a:solidFill>
                      </a:endParaRPr>
                    </a:p>
                  </a:txBody>
                  <a:tcPr/>
                </a:tc>
                <a:tc>
                  <a:txBody>
                    <a:bodyPr/>
                    <a:lstStyle/>
                    <a:p>
                      <a:pPr>
                        <a:lnSpc>
                          <a:spcPct val="115000"/>
                        </a:lnSpc>
                        <a:spcAft>
                          <a:spcPts val="0"/>
                        </a:spcAft>
                      </a:pPr>
                      <a:r>
                        <a:rPr lang="en-US" sz="2000" b="1" dirty="0" err="1">
                          <a:latin typeface="Times New Roman"/>
                          <a:ea typeface="Calibri"/>
                          <a:cs typeface="Times New Roman"/>
                        </a:rPr>
                        <a:t>Kirche</a:t>
                      </a:r>
                      <a:endParaRPr lang="ru-RU" sz="2000" b="1" dirty="0">
                        <a:latin typeface="Calibri"/>
                        <a:ea typeface="Calibri"/>
                        <a:cs typeface="Times New Roman"/>
                      </a:endParaRPr>
                    </a:p>
                  </a:txBody>
                  <a:tcPr marL="68580" marR="68580" marT="0" marB="0"/>
                </a:tc>
              </a:tr>
            </a:tbl>
          </a:graphicData>
        </a:graphic>
      </p:graphicFrame>
      <p:pic>
        <p:nvPicPr>
          <p:cNvPr id="5" name="j0214098.wav">
            <a:hlinkClick r:id="" action="ppaction://media"/>
          </p:cNvPr>
          <p:cNvPicPr>
            <a:picLocks noRot="1" noChangeAspect="1"/>
          </p:cNvPicPr>
          <p:nvPr>
            <a:wavAudioFile r:embed="rId1" name="j0214098.wav"/>
          </p:nvPr>
        </p:nvPicPr>
        <p:blipFill>
          <a:blip r:embed="rId4" cstate="email"/>
          <a:stretch>
            <a:fillRect/>
          </a:stretch>
        </p:blipFill>
        <p:spPr>
          <a:xfrm>
            <a:off x="285720" y="21429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par>
                                <p:cTn id="18" presetID="1" presetClass="mediacall" presetSubtype="0" fill="hold" nodeType="withEffect">
                                  <p:stCondLst>
                                    <p:cond delay="0"/>
                                  </p:stCondLst>
                                  <p:childTnLst>
                                    <p:cmd type="call" cmd="playFrom(0.0)">
                                      <p:cBhvr>
                                        <p:cTn id="19" dur="47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FF00"/>
                </a:solidFill>
              </a:rPr>
              <a:t>Herr </a:t>
            </a:r>
            <a:r>
              <a:rPr lang="en-US" b="1" dirty="0" err="1" smtClean="0">
                <a:solidFill>
                  <a:srgbClr val="FFFF00"/>
                </a:solidFill>
              </a:rPr>
              <a:t>Vergesslich</a:t>
            </a:r>
            <a:r>
              <a:rPr lang="en-US" b="1" dirty="0" smtClean="0">
                <a:solidFill>
                  <a:srgbClr val="FFFF00"/>
                </a:solidFill>
              </a:rPr>
              <a:t> hat </a:t>
            </a:r>
            <a:r>
              <a:rPr lang="en-US" b="1" dirty="0" err="1" smtClean="0">
                <a:solidFill>
                  <a:srgbClr val="FFFF00"/>
                </a:solidFill>
              </a:rPr>
              <a:t>einige</a:t>
            </a:r>
            <a:r>
              <a:rPr lang="en-US" b="1" dirty="0" smtClean="0">
                <a:solidFill>
                  <a:srgbClr val="FFFF00"/>
                </a:solidFill>
              </a:rPr>
              <a:t> </a:t>
            </a:r>
            <a:r>
              <a:rPr lang="en-US" b="1" dirty="0" err="1" smtClean="0">
                <a:solidFill>
                  <a:srgbClr val="FFFF00"/>
                </a:solidFill>
              </a:rPr>
              <a:t>Buchstaben</a:t>
            </a:r>
            <a:r>
              <a:rPr lang="en-US" b="1" dirty="0" smtClean="0">
                <a:solidFill>
                  <a:srgbClr val="FFFF00"/>
                </a:solidFill>
              </a:rPr>
              <a:t> </a:t>
            </a:r>
            <a:r>
              <a:rPr lang="en-US" b="1" dirty="0" err="1" smtClean="0">
                <a:solidFill>
                  <a:srgbClr val="FFFF00"/>
                </a:solidFill>
              </a:rPr>
              <a:t>verloren</a:t>
            </a:r>
            <a:r>
              <a:rPr lang="en-US" b="1" dirty="0" smtClean="0">
                <a:solidFill>
                  <a:srgbClr val="FFFF00"/>
                </a:solidFill>
              </a:rPr>
              <a:t>. </a:t>
            </a:r>
            <a:r>
              <a:rPr lang="en-US" b="1" dirty="0" err="1" smtClean="0">
                <a:solidFill>
                  <a:srgbClr val="FFFF00"/>
                </a:solidFill>
              </a:rPr>
              <a:t>Helfen</a:t>
            </a:r>
            <a:r>
              <a:rPr lang="en-US" b="1" dirty="0" smtClean="0">
                <a:solidFill>
                  <a:srgbClr val="FFFF00"/>
                </a:solidFill>
              </a:rPr>
              <a:t> </a:t>
            </a:r>
            <a:r>
              <a:rPr lang="en-US" b="1" dirty="0" err="1" smtClean="0">
                <a:solidFill>
                  <a:srgbClr val="FFFF00"/>
                </a:solidFill>
              </a:rPr>
              <a:t>wir</a:t>
            </a:r>
            <a:r>
              <a:rPr lang="en-US" b="1" dirty="0" smtClean="0">
                <a:solidFill>
                  <a:srgbClr val="FFFF00"/>
                </a:solidFill>
              </a:rPr>
              <a:t>! </a:t>
            </a:r>
            <a:endParaRPr lang="ru-RU" b="1" dirty="0">
              <a:solidFill>
                <a:srgbClr val="FFFF00"/>
              </a:solidFill>
            </a:endParaRPr>
          </a:p>
        </p:txBody>
      </p:sp>
      <p:graphicFrame>
        <p:nvGraphicFramePr>
          <p:cNvPr id="8" name="Содержимое 7"/>
          <p:cNvGraphicFramePr>
            <a:graphicFrameLocks noGrp="1"/>
          </p:cNvGraphicFramePr>
          <p:nvPr>
            <p:ph sz="half" idx="1"/>
          </p:nvPr>
        </p:nvGraphicFramePr>
        <p:xfrm>
          <a:off x="457200" y="1857364"/>
          <a:ext cx="4400552" cy="3500462"/>
        </p:xfrm>
        <a:graphic>
          <a:graphicData uri="http://schemas.openxmlformats.org/drawingml/2006/table">
            <a:tbl>
              <a:tblPr firstRow="1" bandRow="1">
                <a:tableStyleId>{5C22544A-7EE6-4342-B048-85BDC9FD1C3A}</a:tableStyleId>
              </a:tblPr>
              <a:tblGrid>
                <a:gridCol w="4400552"/>
              </a:tblGrid>
              <a:tr h="3500462">
                <a:tc>
                  <a:txBody>
                    <a:bodyPr/>
                    <a:lstStyle/>
                    <a:p>
                      <a:pPr algn="ctr"/>
                      <a:endParaRPr kumimoji="0" lang="en-US" sz="1800" b="1" kern="1200" dirty="0" smtClean="0">
                        <a:solidFill>
                          <a:schemeClr val="lt1"/>
                        </a:solidFill>
                        <a:latin typeface="+mn-lt"/>
                        <a:ea typeface="+mn-ea"/>
                        <a:cs typeface="+mn-cs"/>
                      </a:endParaRPr>
                    </a:p>
                    <a:p>
                      <a:pPr algn="ctr"/>
                      <a:endParaRPr kumimoji="0" lang="en-US" sz="1800" b="1" kern="1200" dirty="0" smtClean="0">
                        <a:solidFill>
                          <a:schemeClr val="lt1"/>
                        </a:solidFill>
                        <a:latin typeface="+mn-lt"/>
                        <a:ea typeface="+mn-ea"/>
                        <a:cs typeface="+mn-cs"/>
                      </a:endParaRPr>
                    </a:p>
                    <a:p>
                      <a:pPr algn="ctr"/>
                      <a:endParaRPr kumimoji="0" lang="en-US" sz="1800" b="1" kern="1200" dirty="0" smtClean="0">
                        <a:solidFill>
                          <a:schemeClr val="lt1"/>
                        </a:solidFill>
                        <a:latin typeface="+mn-lt"/>
                        <a:ea typeface="+mn-ea"/>
                        <a:cs typeface="+mn-cs"/>
                      </a:endParaRPr>
                    </a:p>
                    <a:p>
                      <a:pPr marL="514350" indent="-514350" algn="ctr">
                        <a:buAutoNum type="arabicPeriod"/>
                      </a:pPr>
                      <a:r>
                        <a:rPr kumimoji="0" lang="en-US" sz="2800" b="1" i="0" kern="1200" dirty="0" smtClean="0">
                          <a:solidFill>
                            <a:schemeClr val="bg1"/>
                          </a:solidFill>
                          <a:latin typeface="+mn-lt"/>
                          <a:ea typeface="+mn-ea"/>
                          <a:cs typeface="+mn-cs"/>
                        </a:rPr>
                        <a:t> </a:t>
                      </a:r>
                      <a:r>
                        <a:rPr kumimoji="0" lang="en-US" sz="2800" b="1" i="0" kern="1200" dirty="0" smtClean="0">
                          <a:solidFill>
                            <a:schemeClr val="bg1"/>
                          </a:solidFill>
                          <a:latin typeface="Times New Roman" pitchFamily="18" charset="0"/>
                          <a:ea typeface="+mn-ea"/>
                          <a:cs typeface="Times New Roman" pitchFamily="18" charset="0"/>
                        </a:rPr>
                        <a:t>die   Apo</a:t>
                      </a:r>
                      <a:r>
                        <a:rPr kumimoji="0" lang="en-US" sz="2800" b="1" i="0" kern="1200" dirty="0" smtClean="0">
                          <a:solidFill>
                            <a:srgbClr val="FF0000"/>
                          </a:solidFill>
                          <a:latin typeface="Times New Roman" pitchFamily="18" charset="0"/>
                          <a:ea typeface="+mn-ea"/>
                          <a:cs typeface="Times New Roman" pitchFamily="18" charset="0"/>
                        </a:rPr>
                        <a:t>⁪⁬</a:t>
                      </a:r>
                      <a:r>
                        <a:rPr kumimoji="0" lang="en-US" sz="2800" b="1" i="0" kern="1200" dirty="0" smtClean="0">
                          <a:solidFill>
                            <a:schemeClr val="bg1"/>
                          </a:solidFill>
                          <a:latin typeface="Times New Roman" pitchFamily="18" charset="0"/>
                          <a:ea typeface="+mn-ea"/>
                          <a:cs typeface="Times New Roman" pitchFamily="18" charset="0"/>
                        </a:rPr>
                        <a:t>eke</a:t>
                      </a:r>
                    </a:p>
                    <a:p>
                      <a:pPr marL="514350" indent="-514350" algn="ctr">
                        <a:buNone/>
                      </a:pPr>
                      <a:endParaRPr kumimoji="0" lang="ru-RU" sz="2800" b="1" i="0" kern="1200" dirty="0" smtClean="0">
                        <a:solidFill>
                          <a:schemeClr val="bg1"/>
                        </a:solidFill>
                        <a:latin typeface="Times New Roman" pitchFamily="18" charset="0"/>
                        <a:ea typeface="+mn-ea"/>
                        <a:cs typeface="Times New Roman" pitchFamily="18" charset="0"/>
                      </a:endParaRPr>
                    </a:p>
                    <a:p>
                      <a:pPr algn="ctr"/>
                      <a:r>
                        <a:rPr kumimoji="0" lang="en-US" sz="2800" b="1" i="0" kern="1200" dirty="0" smtClean="0">
                          <a:solidFill>
                            <a:schemeClr val="bg1"/>
                          </a:solidFill>
                          <a:latin typeface="Times New Roman" pitchFamily="18" charset="0"/>
                          <a:ea typeface="+mn-ea"/>
                          <a:cs typeface="Times New Roman" pitchFamily="18" charset="0"/>
                        </a:rPr>
                        <a:t> die </a:t>
                      </a:r>
                      <a:r>
                        <a:rPr kumimoji="0" lang="en-US" sz="2800" b="1" i="0" kern="1200" dirty="0" err="1" smtClean="0">
                          <a:solidFill>
                            <a:schemeClr val="bg1"/>
                          </a:solidFill>
                          <a:latin typeface="Times New Roman" pitchFamily="18" charset="0"/>
                          <a:ea typeface="+mn-ea"/>
                          <a:cs typeface="Times New Roman" pitchFamily="18" charset="0"/>
                        </a:rPr>
                        <a:t>Biblio</a:t>
                      </a:r>
                      <a:r>
                        <a:rPr kumimoji="0" lang="en-US" sz="2800" b="1" i="0" kern="1200" dirty="0" smtClean="0">
                          <a:solidFill>
                            <a:srgbClr val="FF0000"/>
                          </a:solidFill>
                          <a:latin typeface="Times New Roman" pitchFamily="18" charset="0"/>
                          <a:ea typeface="+mn-ea"/>
                          <a:cs typeface="Times New Roman" pitchFamily="18" charset="0"/>
                        </a:rPr>
                        <a:t>⁪⁬</a:t>
                      </a:r>
                      <a:r>
                        <a:rPr kumimoji="0" lang="en-US" sz="2800" b="1" i="0" kern="1200" dirty="0" err="1" smtClean="0">
                          <a:solidFill>
                            <a:schemeClr val="bg1"/>
                          </a:solidFill>
                          <a:latin typeface="Times New Roman" pitchFamily="18" charset="0"/>
                          <a:ea typeface="+mn-ea"/>
                          <a:cs typeface="Times New Roman" pitchFamily="18" charset="0"/>
                        </a:rPr>
                        <a:t>ek</a:t>
                      </a:r>
                      <a:endParaRPr kumimoji="0" lang="en-US" sz="2800" b="1" i="0" kern="1200" dirty="0" smtClean="0">
                        <a:solidFill>
                          <a:schemeClr val="bg1"/>
                        </a:solidFill>
                        <a:latin typeface="Times New Roman" pitchFamily="18" charset="0"/>
                        <a:ea typeface="+mn-ea"/>
                        <a:cs typeface="Times New Roman" pitchFamily="18" charset="0"/>
                      </a:endParaRPr>
                    </a:p>
                    <a:p>
                      <a:pPr algn="ctr"/>
                      <a:endParaRPr kumimoji="0" lang="ru-RU" sz="2800" b="1" i="0" kern="1200" dirty="0" smtClean="0">
                        <a:solidFill>
                          <a:schemeClr val="bg1"/>
                        </a:solidFill>
                        <a:latin typeface="Times New Roman" pitchFamily="18" charset="0"/>
                        <a:ea typeface="+mn-ea"/>
                        <a:cs typeface="Times New Roman" pitchFamily="18" charset="0"/>
                      </a:endParaRPr>
                    </a:p>
                    <a:p>
                      <a:pPr algn="ctr"/>
                      <a:r>
                        <a:rPr kumimoji="0" lang="en-US" sz="2800" b="1" i="0" kern="1200" dirty="0" smtClean="0">
                          <a:solidFill>
                            <a:schemeClr val="bg1"/>
                          </a:solidFill>
                          <a:latin typeface="Times New Roman" pitchFamily="18" charset="0"/>
                          <a:ea typeface="+mn-ea"/>
                          <a:cs typeface="Times New Roman" pitchFamily="18" charset="0"/>
                        </a:rPr>
                        <a:t>                    das </a:t>
                      </a:r>
                      <a:r>
                        <a:rPr kumimoji="0" lang="en-US" sz="2800" b="1" i="0" kern="1200" dirty="0" smtClean="0">
                          <a:solidFill>
                            <a:srgbClr val="FF0000"/>
                          </a:solidFill>
                          <a:latin typeface="Times New Roman" pitchFamily="18" charset="0"/>
                          <a:ea typeface="+mn-ea"/>
                          <a:cs typeface="Times New Roman" pitchFamily="18" charset="0"/>
                        </a:rPr>
                        <a:t>⁪⁬</a:t>
                      </a:r>
                      <a:r>
                        <a:rPr kumimoji="0" lang="en-US" sz="2800" b="1" i="0" kern="1200" dirty="0" smtClean="0">
                          <a:solidFill>
                            <a:schemeClr val="bg1"/>
                          </a:solidFill>
                          <a:latin typeface="Times New Roman" pitchFamily="18" charset="0"/>
                          <a:ea typeface="+mn-ea"/>
                          <a:cs typeface="Times New Roman" pitchFamily="18" charset="0"/>
                        </a:rPr>
                        <a:t>eater</a:t>
                      </a:r>
                      <a:endParaRPr kumimoji="0" lang="ru-RU" sz="2800" b="1" i="0" kern="1200" dirty="0" smtClean="0">
                        <a:solidFill>
                          <a:schemeClr val="bg1"/>
                        </a:solidFill>
                        <a:latin typeface="Times New Roman" pitchFamily="18" charset="0"/>
                        <a:ea typeface="+mn-ea"/>
                        <a:cs typeface="Times New Roman" pitchFamily="18" charset="0"/>
                      </a:endParaRPr>
                    </a:p>
                    <a:p>
                      <a:endParaRPr lang="ru-RU" sz="2800" b="1" i="0" dirty="0">
                        <a:solidFill>
                          <a:schemeClr val="bg1"/>
                        </a:solidFill>
                        <a:latin typeface="Times New Roman" pitchFamily="18" charset="0"/>
                        <a:cs typeface="Times New Roman" pitchFamily="18" charset="0"/>
                      </a:endParaRPr>
                    </a:p>
                  </a:txBody>
                  <a:tcPr>
                    <a:solidFill>
                      <a:schemeClr val="accent1"/>
                    </a:solidFill>
                  </a:tcPr>
                </a:tc>
              </a:tr>
            </a:tbl>
          </a:graphicData>
        </a:graphic>
      </p:graphicFrame>
      <p:pic>
        <p:nvPicPr>
          <p:cNvPr id="7" name="Содержимое 4" descr="Рисунок4.jpg"/>
          <p:cNvPicPr>
            <a:picLocks noGrp="1" noChangeAspect="1"/>
          </p:cNvPicPr>
          <p:nvPr>
            <p:ph sz="half" idx="2"/>
          </p:nvPr>
        </p:nvPicPr>
        <p:blipFill>
          <a:blip r:embed="rId2" cstate="print"/>
          <a:stretch>
            <a:fillRect/>
          </a:stretch>
        </p:blipFill>
        <p:spPr>
          <a:xfrm>
            <a:off x="4929190" y="1857364"/>
            <a:ext cx="3714776" cy="35004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514350" indent="-514350" algn="ctr">
              <a:buNone/>
            </a:pPr>
            <a:r>
              <a:rPr lang="en-US" sz="5400" b="1" dirty="0" smtClean="0">
                <a:solidFill>
                  <a:schemeClr val="bg1"/>
                </a:solidFill>
              </a:rPr>
              <a:t>  </a:t>
            </a:r>
            <a:r>
              <a:rPr lang="en-US" sz="5400" b="1" dirty="0" smtClean="0">
                <a:solidFill>
                  <a:schemeClr val="bg1"/>
                </a:solidFill>
                <a:latin typeface="Times New Roman" pitchFamily="18" charset="0"/>
                <a:cs typeface="Times New Roman" pitchFamily="18" charset="0"/>
              </a:rPr>
              <a:t>die   </a:t>
            </a:r>
            <a:r>
              <a:rPr lang="en-US" sz="5400" b="1" dirty="0" err="1" smtClean="0">
                <a:solidFill>
                  <a:schemeClr val="bg1"/>
                </a:solidFill>
                <a:latin typeface="Times New Roman" pitchFamily="18" charset="0"/>
                <a:cs typeface="Times New Roman" pitchFamily="18" charset="0"/>
              </a:rPr>
              <a:t>Apo</a:t>
            </a:r>
            <a:r>
              <a:rPr lang="en-US" sz="5400" b="1" dirty="0" err="1" smtClean="0">
                <a:solidFill>
                  <a:srgbClr val="FF0000"/>
                </a:solidFill>
                <a:latin typeface="Times New Roman" pitchFamily="18" charset="0"/>
                <a:cs typeface="Times New Roman" pitchFamily="18" charset="0"/>
              </a:rPr>
              <a:t>th</a:t>
            </a:r>
            <a:r>
              <a:rPr lang="en-US" sz="5400" b="1" dirty="0" err="1" smtClean="0">
                <a:solidFill>
                  <a:schemeClr val="bg1"/>
                </a:solidFill>
                <a:latin typeface="Times New Roman" pitchFamily="18" charset="0"/>
                <a:cs typeface="Times New Roman" pitchFamily="18" charset="0"/>
              </a:rPr>
              <a:t>eke</a:t>
            </a:r>
            <a:endParaRPr lang="en-US" sz="5400" b="1" dirty="0" smtClean="0">
              <a:solidFill>
                <a:schemeClr val="bg1"/>
              </a:solidFill>
              <a:latin typeface="Times New Roman" pitchFamily="18" charset="0"/>
              <a:cs typeface="Times New Roman" pitchFamily="18" charset="0"/>
            </a:endParaRPr>
          </a:p>
          <a:p>
            <a:pPr marL="514350" indent="-514350" algn="ctr">
              <a:buNone/>
            </a:pPr>
            <a:endParaRPr lang="en-US" sz="5400" b="1" dirty="0" smtClean="0">
              <a:solidFill>
                <a:schemeClr val="bg1"/>
              </a:solidFill>
              <a:latin typeface="Times New Roman" pitchFamily="18" charset="0"/>
              <a:cs typeface="Times New Roman" pitchFamily="18" charset="0"/>
            </a:endParaRPr>
          </a:p>
          <a:p>
            <a:pPr marL="514350" indent="-514350" algn="ctr">
              <a:buNone/>
            </a:pPr>
            <a:r>
              <a:rPr lang="en-US" sz="2400" b="1" dirty="0" smtClean="0">
                <a:solidFill>
                  <a:schemeClr val="bg1"/>
                </a:solidFill>
                <a:latin typeface="Times New Roman" pitchFamily="18" charset="0"/>
                <a:cs typeface="Times New Roman" pitchFamily="18" charset="0"/>
              </a:rPr>
              <a:t> </a:t>
            </a:r>
            <a:r>
              <a:rPr lang="en-US" sz="5400" b="1" dirty="0" smtClean="0">
                <a:solidFill>
                  <a:schemeClr val="bg1"/>
                </a:solidFill>
                <a:latin typeface="Times New Roman" pitchFamily="18" charset="0"/>
                <a:cs typeface="Times New Roman" pitchFamily="18" charset="0"/>
              </a:rPr>
              <a:t>die </a:t>
            </a:r>
            <a:r>
              <a:rPr lang="en-US" sz="5400" b="1" dirty="0" err="1" smtClean="0">
                <a:solidFill>
                  <a:schemeClr val="bg1"/>
                </a:solidFill>
                <a:latin typeface="Times New Roman" pitchFamily="18" charset="0"/>
                <a:cs typeface="Times New Roman" pitchFamily="18" charset="0"/>
              </a:rPr>
              <a:t>Biblio</a:t>
            </a:r>
            <a:r>
              <a:rPr lang="en-US" sz="5400" b="1" dirty="0" err="1" smtClean="0">
                <a:solidFill>
                  <a:srgbClr val="FF0000"/>
                </a:solidFill>
                <a:latin typeface="Times New Roman" pitchFamily="18" charset="0"/>
                <a:cs typeface="Times New Roman" pitchFamily="18" charset="0"/>
              </a:rPr>
              <a:t>th</a:t>
            </a:r>
            <a:r>
              <a:rPr lang="en-US" sz="5400" b="1" dirty="0" err="1" smtClean="0">
                <a:solidFill>
                  <a:schemeClr val="bg1"/>
                </a:solidFill>
                <a:latin typeface="Times New Roman" pitchFamily="18" charset="0"/>
                <a:cs typeface="Times New Roman" pitchFamily="18" charset="0"/>
              </a:rPr>
              <a:t>ek</a:t>
            </a:r>
            <a:r>
              <a:rPr lang="en-US" sz="5400" b="1" dirty="0" smtClean="0">
                <a:solidFill>
                  <a:schemeClr val="bg1"/>
                </a:solidFill>
                <a:latin typeface="Times New Roman" pitchFamily="18" charset="0"/>
                <a:cs typeface="Times New Roman" pitchFamily="18" charset="0"/>
              </a:rPr>
              <a:t> </a:t>
            </a:r>
          </a:p>
          <a:p>
            <a:pPr marL="514350" indent="-514350" algn="ctr">
              <a:buNone/>
            </a:pPr>
            <a:endParaRPr lang="en-US" sz="5400" b="1" dirty="0" smtClean="0">
              <a:solidFill>
                <a:schemeClr val="bg1"/>
              </a:solidFill>
              <a:latin typeface="Times New Roman" pitchFamily="18" charset="0"/>
              <a:cs typeface="Times New Roman" pitchFamily="18" charset="0"/>
            </a:endParaRPr>
          </a:p>
          <a:p>
            <a:pPr marL="514350" indent="-514350" algn="ctr">
              <a:buNone/>
            </a:pPr>
            <a:r>
              <a:rPr lang="en-US" sz="5400" b="1" dirty="0" smtClean="0">
                <a:solidFill>
                  <a:schemeClr val="bg1"/>
                </a:solidFill>
                <a:latin typeface="Times New Roman" pitchFamily="18" charset="0"/>
                <a:cs typeface="Times New Roman" pitchFamily="18" charset="0"/>
              </a:rPr>
              <a:t>               das </a:t>
            </a:r>
            <a:r>
              <a:rPr lang="en-US" sz="5400" b="1" dirty="0" smtClean="0">
                <a:solidFill>
                  <a:srgbClr val="FF0000"/>
                </a:solidFill>
                <a:latin typeface="Times New Roman" pitchFamily="18" charset="0"/>
                <a:cs typeface="Times New Roman" pitchFamily="18" charset="0"/>
              </a:rPr>
              <a:t>Th</a:t>
            </a:r>
            <a:r>
              <a:rPr lang="en-US" sz="5400" b="1" dirty="0" smtClean="0">
                <a:solidFill>
                  <a:schemeClr val="bg1"/>
                </a:solidFill>
                <a:latin typeface="Times New Roman" pitchFamily="18" charset="0"/>
                <a:cs typeface="Times New Roman" pitchFamily="18" charset="0"/>
              </a:rPr>
              <a:t>eater</a:t>
            </a:r>
            <a:endParaRPr lang="ru-RU" sz="5400" b="1" dirty="0" smtClean="0">
              <a:solidFill>
                <a:schemeClr val="bg1"/>
              </a:solidFill>
              <a:latin typeface="Times New Roman" pitchFamily="18" charset="0"/>
              <a:cs typeface="Times New Roman" pitchFamily="18" charset="0"/>
            </a:endParaRPr>
          </a:p>
          <a:p>
            <a:endParaRPr lang="ru-RU" sz="2400" b="1" dirty="0" smtClean="0">
              <a:solidFill>
                <a:schemeClr val="bg1"/>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lstStyle/>
          <a:p>
            <a:endParaRPr lang="ru-RU" dirty="0"/>
          </a:p>
        </p:txBody>
      </p:sp>
      <p:pic>
        <p:nvPicPr>
          <p:cNvPr id="4" name="j0214098.wav">
            <a:hlinkClick r:id="" action="ppaction://media"/>
          </p:cNvPr>
          <p:cNvPicPr>
            <a:picLocks noRot="1" noChangeAspect="1"/>
          </p:cNvPicPr>
          <p:nvPr>
            <a:wavAudioFile r:embed="rId1" name="j0214098.wav"/>
          </p:nvPr>
        </p:nvPicPr>
        <p:blipFill>
          <a:blip r:embed="rId3" cstate="email"/>
          <a:stretch>
            <a:fillRect/>
          </a:stretch>
        </p:blipFill>
        <p:spPr>
          <a:xfrm>
            <a:off x="285720" y="21429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45"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1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FF00"/>
                </a:solidFill>
              </a:rPr>
              <a:t>Herr </a:t>
            </a:r>
            <a:r>
              <a:rPr lang="en-US" b="1" dirty="0" err="1" smtClean="0">
                <a:solidFill>
                  <a:srgbClr val="FFFF00"/>
                </a:solidFill>
              </a:rPr>
              <a:t>Vergesslich</a:t>
            </a:r>
            <a:r>
              <a:rPr lang="en-US" b="1" dirty="0" smtClean="0">
                <a:solidFill>
                  <a:srgbClr val="FFFF00"/>
                </a:solidFill>
              </a:rPr>
              <a:t> hat </a:t>
            </a:r>
            <a:r>
              <a:rPr lang="en-US" b="1" dirty="0" err="1" smtClean="0">
                <a:solidFill>
                  <a:srgbClr val="FFFF00"/>
                </a:solidFill>
              </a:rPr>
              <a:t>einige</a:t>
            </a:r>
            <a:r>
              <a:rPr lang="en-US" b="1" dirty="0" smtClean="0">
                <a:solidFill>
                  <a:srgbClr val="FFFF00"/>
                </a:solidFill>
              </a:rPr>
              <a:t> </a:t>
            </a:r>
            <a:r>
              <a:rPr lang="en-US" b="1" dirty="0" err="1" smtClean="0">
                <a:solidFill>
                  <a:srgbClr val="FFFF00"/>
                </a:solidFill>
              </a:rPr>
              <a:t>Buchstaben</a:t>
            </a:r>
            <a:r>
              <a:rPr lang="en-US" b="1" dirty="0" smtClean="0">
                <a:solidFill>
                  <a:srgbClr val="FFFF00"/>
                </a:solidFill>
              </a:rPr>
              <a:t> </a:t>
            </a:r>
            <a:r>
              <a:rPr lang="en-US" b="1" dirty="0" err="1" smtClean="0">
                <a:solidFill>
                  <a:srgbClr val="FFFF00"/>
                </a:solidFill>
              </a:rPr>
              <a:t>verloren</a:t>
            </a:r>
            <a:r>
              <a:rPr lang="en-US" b="1" dirty="0" smtClean="0">
                <a:solidFill>
                  <a:srgbClr val="FFFF00"/>
                </a:solidFill>
              </a:rPr>
              <a:t>. </a:t>
            </a:r>
            <a:r>
              <a:rPr lang="en-US" b="1" dirty="0" err="1" smtClean="0">
                <a:solidFill>
                  <a:srgbClr val="FFFF00"/>
                </a:solidFill>
              </a:rPr>
              <a:t>Helfen</a:t>
            </a:r>
            <a:r>
              <a:rPr lang="en-US" b="1" dirty="0" smtClean="0">
                <a:solidFill>
                  <a:srgbClr val="FFFF00"/>
                </a:solidFill>
              </a:rPr>
              <a:t> </a:t>
            </a:r>
            <a:r>
              <a:rPr lang="en-US" b="1" dirty="0" err="1" smtClean="0">
                <a:solidFill>
                  <a:srgbClr val="FFFF00"/>
                </a:solidFill>
              </a:rPr>
              <a:t>wir</a:t>
            </a:r>
            <a:r>
              <a:rPr lang="en-US" b="1" dirty="0" smtClean="0">
                <a:solidFill>
                  <a:srgbClr val="FFFF00"/>
                </a:solidFill>
              </a:rPr>
              <a:t>! </a:t>
            </a:r>
            <a:endParaRPr lang="ru-RU" dirty="0"/>
          </a:p>
        </p:txBody>
      </p:sp>
      <p:graphicFrame>
        <p:nvGraphicFramePr>
          <p:cNvPr id="6" name="Содержимое 5"/>
          <p:cNvGraphicFramePr>
            <a:graphicFrameLocks noGrp="1"/>
          </p:cNvGraphicFramePr>
          <p:nvPr>
            <p:ph sz="half" idx="1"/>
          </p:nvPr>
        </p:nvGraphicFramePr>
        <p:xfrm>
          <a:off x="457200" y="2000240"/>
          <a:ext cx="4257676" cy="3714776"/>
        </p:xfrm>
        <a:graphic>
          <a:graphicData uri="http://schemas.openxmlformats.org/drawingml/2006/table">
            <a:tbl>
              <a:tblPr firstRow="1" bandRow="1">
                <a:tableStyleId>{5C22544A-7EE6-4342-B048-85BDC9FD1C3A}</a:tableStyleId>
              </a:tblPr>
              <a:tblGrid>
                <a:gridCol w="4257676"/>
              </a:tblGrid>
              <a:tr h="3714776">
                <a:tc>
                  <a:txBody>
                    <a:bodyPr/>
                    <a:lstStyle/>
                    <a:p>
                      <a:pPr algn="ctr"/>
                      <a:endParaRPr lang="en-US" dirty="0" smtClean="0"/>
                    </a:p>
                    <a:p>
                      <a:pPr algn="ctr"/>
                      <a:endParaRPr lang="en-US" dirty="0" smtClean="0"/>
                    </a:p>
                    <a:p>
                      <a:pPr algn="ctr"/>
                      <a:endParaRPr lang="en-US" dirty="0" smtClean="0"/>
                    </a:p>
                    <a:p>
                      <a:r>
                        <a:rPr kumimoji="0" lang="en-US" sz="2800" b="1" kern="1200" dirty="0" smtClean="0">
                          <a:solidFill>
                            <a:schemeClr val="bg1"/>
                          </a:solidFill>
                          <a:latin typeface="+mn-lt"/>
                          <a:ea typeface="+mn-ea"/>
                          <a:cs typeface="+mn-cs"/>
                        </a:rPr>
                        <a:t>2. </a:t>
                      </a:r>
                      <a:r>
                        <a:rPr kumimoji="0" lang="en-US" sz="2800" b="1" kern="1200" dirty="0" smtClean="0">
                          <a:solidFill>
                            <a:schemeClr val="bg1"/>
                          </a:solidFill>
                          <a:latin typeface="Times New Roman" pitchFamily="18" charset="0"/>
                          <a:ea typeface="+mn-ea"/>
                          <a:cs typeface="Times New Roman" pitchFamily="18" charset="0"/>
                        </a:rPr>
                        <a:t>die </a:t>
                      </a:r>
                      <a:r>
                        <a:rPr kumimoji="0" lang="en-US" sz="2800" b="1" kern="1200" dirty="0" smtClean="0">
                          <a:solidFill>
                            <a:srgbClr val="FF0000"/>
                          </a:solidFill>
                          <a:latin typeface="Times New Roman" pitchFamily="18" charset="0"/>
                          <a:ea typeface="+mn-ea"/>
                          <a:cs typeface="Times New Roman" pitchFamily="18" charset="0"/>
                        </a:rPr>
                        <a:t>⁪⁪⁪</a:t>
                      </a:r>
                      <a:r>
                        <a:rPr kumimoji="0" lang="en-US" sz="2800" b="1" kern="1200" dirty="0" err="1" smtClean="0">
                          <a:solidFill>
                            <a:schemeClr val="bg1"/>
                          </a:solidFill>
                          <a:latin typeface="Times New Roman" pitchFamily="18" charset="0"/>
                          <a:ea typeface="+mn-ea"/>
                          <a:cs typeface="Times New Roman" pitchFamily="18" charset="0"/>
                        </a:rPr>
                        <a:t>ule</a:t>
                      </a:r>
                      <a:endParaRPr kumimoji="0" lang="ru-RU" sz="2800" b="1" kern="1200" dirty="0" smtClean="0">
                        <a:solidFill>
                          <a:schemeClr val="bg1"/>
                        </a:solidFill>
                        <a:latin typeface="Times New Roman" pitchFamily="18" charset="0"/>
                        <a:ea typeface="+mn-ea"/>
                        <a:cs typeface="Times New Roman" pitchFamily="18" charset="0"/>
                      </a:endParaRPr>
                    </a:p>
                    <a:p>
                      <a:r>
                        <a:rPr kumimoji="0" lang="en-US" sz="2800" b="1" kern="1200" dirty="0" smtClean="0">
                          <a:solidFill>
                            <a:schemeClr val="bg1"/>
                          </a:solidFill>
                          <a:latin typeface="Times New Roman" pitchFamily="18" charset="0"/>
                          <a:ea typeface="+mn-ea"/>
                          <a:cs typeface="Times New Roman" pitchFamily="18" charset="0"/>
                        </a:rPr>
                        <a:t>    das </a:t>
                      </a:r>
                      <a:r>
                        <a:rPr kumimoji="0" lang="en-US" sz="2800" b="1" kern="1200" dirty="0" smtClean="0">
                          <a:solidFill>
                            <a:srgbClr val="FF0000"/>
                          </a:solidFill>
                          <a:latin typeface="Times New Roman" pitchFamily="18" charset="0"/>
                          <a:ea typeface="+mn-ea"/>
                          <a:cs typeface="Times New Roman" pitchFamily="18" charset="0"/>
                        </a:rPr>
                        <a:t>⁪⁪⁪</a:t>
                      </a:r>
                      <a:r>
                        <a:rPr kumimoji="0" lang="en-US" sz="2800" b="1" kern="1200" dirty="0" smtClean="0">
                          <a:solidFill>
                            <a:schemeClr val="bg1"/>
                          </a:solidFill>
                          <a:latin typeface="Times New Roman" pitchFamily="18" charset="0"/>
                          <a:ea typeface="+mn-ea"/>
                          <a:cs typeface="Times New Roman" pitchFamily="18" charset="0"/>
                        </a:rPr>
                        <a:t>loss</a:t>
                      </a:r>
                      <a:endParaRPr kumimoji="0" lang="ru-RU" sz="2800" b="1" kern="1200" dirty="0" smtClean="0">
                        <a:solidFill>
                          <a:schemeClr val="bg1"/>
                        </a:solidFill>
                        <a:latin typeface="Times New Roman" pitchFamily="18" charset="0"/>
                        <a:ea typeface="+mn-ea"/>
                        <a:cs typeface="Times New Roman" pitchFamily="18" charset="0"/>
                      </a:endParaRPr>
                    </a:p>
                    <a:p>
                      <a:r>
                        <a:rPr kumimoji="0" lang="en-US" sz="2800" b="1" kern="1200" dirty="0" smtClean="0">
                          <a:solidFill>
                            <a:schemeClr val="bg1"/>
                          </a:solidFill>
                          <a:latin typeface="Times New Roman" pitchFamily="18" charset="0"/>
                          <a:ea typeface="+mn-ea"/>
                          <a:cs typeface="Times New Roman" pitchFamily="18" charset="0"/>
                        </a:rPr>
                        <a:t>           </a:t>
                      </a:r>
                      <a:r>
                        <a:rPr kumimoji="0" lang="en-US" sz="2800" b="1" kern="1200" dirty="0" smtClean="0">
                          <a:solidFill>
                            <a:srgbClr val="FF0000"/>
                          </a:solidFill>
                          <a:latin typeface="Times New Roman" pitchFamily="18" charset="0"/>
                          <a:ea typeface="+mn-ea"/>
                          <a:cs typeface="Times New Roman" pitchFamily="18" charset="0"/>
                        </a:rPr>
                        <a:t>⁪⁪⁪</a:t>
                      </a:r>
                      <a:r>
                        <a:rPr kumimoji="0" lang="en-US" sz="2800" b="1" kern="1200" dirty="0" err="1" smtClean="0">
                          <a:solidFill>
                            <a:schemeClr val="bg1"/>
                          </a:solidFill>
                          <a:latin typeface="Times New Roman" pitchFamily="18" charset="0"/>
                          <a:ea typeface="+mn-ea"/>
                          <a:cs typeface="Times New Roman" pitchFamily="18" charset="0"/>
                        </a:rPr>
                        <a:t>lecht</a:t>
                      </a:r>
                      <a:endParaRPr kumimoji="0" lang="ru-RU" sz="2800" b="1" kern="1200" dirty="0" smtClean="0">
                        <a:solidFill>
                          <a:schemeClr val="bg1"/>
                        </a:solidFill>
                        <a:latin typeface="Times New Roman" pitchFamily="18" charset="0"/>
                        <a:ea typeface="+mn-ea"/>
                        <a:cs typeface="Times New Roman" pitchFamily="18" charset="0"/>
                      </a:endParaRPr>
                    </a:p>
                    <a:p>
                      <a:r>
                        <a:rPr kumimoji="0" lang="en-US" sz="2800" b="1" kern="1200" dirty="0" smtClean="0">
                          <a:solidFill>
                            <a:schemeClr val="bg1"/>
                          </a:solidFill>
                          <a:latin typeface="Times New Roman" pitchFamily="18" charset="0"/>
                          <a:ea typeface="+mn-ea"/>
                          <a:cs typeface="Times New Roman" pitchFamily="18" charset="0"/>
                        </a:rPr>
                        <a:t>           </a:t>
                      </a:r>
                      <a:r>
                        <a:rPr kumimoji="0" lang="en-US" sz="2800" b="1" kern="1200" dirty="0" smtClean="0">
                          <a:solidFill>
                            <a:srgbClr val="FF0000"/>
                          </a:solidFill>
                          <a:latin typeface="Times New Roman" pitchFamily="18" charset="0"/>
                          <a:ea typeface="+mn-ea"/>
                          <a:cs typeface="Times New Roman" pitchFamily="18" charset="0"/>
                        </a:rPr>
                        <a:t>⁪⁪⁪</a:t>
                      </a:r>
                      <a:r>
                        <a:rPr kumimoji="0" lang="en-US" sz="2800" b="1" kern="1200" dirty="0" err="1" smtClean="0">
                          <a:solidFill>
                            <a:schemeClr val="bg1"/>
                          </a:solidFill>
                          <a:latin typeface="Times New Roman" pitchFamily="18" charset="0"/>
                          <a:ea typeface="+mn-ea"/>
                          <a:cs typeface="Times New Roman" pitchFamily="18" charset="0"/>
                        </a:rPr>
                        <a:t>őn</a:t>
                      </a:r>
                      <a:endParaRPr kumimoji="0" lang="en-US" sz="2800" b="1" kern="1200" dirty="0" smtClean="0">
                        <a:solidFill>
                          <a:schemeClr val="bg1"/>
                        </a:solidFill>
                        <a:latin typeface="Times New Roman" pitchFamily="18" charset="0"/>
                        <a:ea typeface="+mn-ea"/>
                        <a:cs typeface="Times New Roman" pitchFamily="18" charset="0"/>
                      </a:endParaRPr>
                    </a:p>
                    <a:p>
                      <a:r>
                        <a:rPr kumimoji="0" lang="en-US" sz="2800" b="1" kern="1200" dirty="0" smtClean="0">
                          <a:solidFill>
                            <a:schemeClr val="bg1"/>
                          </a:solidFill>
                          <a:latin typeface="+mn-lt"/>
                          <a:ea typeface="+mn-ea"/>
                          <a:cs typeface="+mn-cs"/>
                        </a:rPr>
                        <a:t>    </a:t>
                      </a:r>
                      <a:r>
                        <a:rPr kumimoji="0" lang="en-US" sz="2800" b="1" kern="1200" dirty="0" err="1" smtClean="0">
                          <a:solidFill>
                            <a:schemeClr val="bg1"/>
                          </a:solidFill>
                          <a:latin typeface="Times New Roman" pitchFamily="18" charset="0"/>
                          <a:ea typeface="+mn-ea"/>
                          <a:cs typeface="Times New Roman" pitchFamily="18" charset="0"/>
                        </a:rPr>
                        <a:t>Ent</a:t>
                      </a:r>
                      <a:r>
                        <a:rPr kumimoji="0" lang="en-US" sz="2800" b="1" kern="1200" dirty="0" smtClean="0">
                          <a:solidFill>
                            <a:srgbClr val="FF0000"/>
                          </a:solidFill>
                          <a:latin typeface="Times New Roman"/>
                          <a:ea typeface="+mn-ea"/>
                          <a:cs typeface="Times New Roman"/>
                        </a:rPr>
                        <a:t>⁬⁫⁪</a:t>
                      </a:r>
                      <a:r>
                        <a:rPr kumimoji="0" lang="en-US" sz="2800" b="1" kern="1200" dirty="0" err="1" smtClean="0">
                          <a:solidFill>
                            <a:schemeClr val="bg1"/>
                          </a:solidFill>
                          <a:latin typeface="Times New Roman"/>
                          <a:ea typeface="+mn-ea"/>
                          <a:cs typeface="Times New Roman"/>
                        </a:rPr>
                        <a:t>uldigen</a:t>
                      </a:r>
                      <a:r>
                        <a:rPr kumimoji="0" lang="en-US" sz="2800" b="1" kern="1200" dirty="0" smtClean="0">
                          <a:solidFill>
                            <a:schemeClr val="bg1"/>
                          </a:solidFill>
                          <a:latin typeface="Times New Roman"/>
                          <a:ea typeface="+mn-ea"/>
                          <a:cs typeface="Times New Roman"/>
                        </a:rPr>
                        <a:t> </a:t>
                      </a:r>
                      <a:r>
                        <a:rPr kumimoji="0" lang="en-US" sz="2800" b="1" kern="1200" dirty="0" err="1" smtClean="0">
                          <a:solidFill>
                            <a:schemeClr val="bg1"/>
                          </a:solidFill>
                          <a:latin typeface="Times New Roman"/>
                          <a:ea typeface="+mn-ea"/>
                          <a:cs typeface="Times New Roman"/>
                        </a:rPr>
                        <a:t>Sie</a:t>
                      </a:r>
                      <a:endParaRPr kumimoji="0" lang="ru-RU" sz="2800" b="1" kern="1200" dirty="0">
                        <a:solidFill>
                          <a:schemeClr val="bg1"/>
                        </a:solidFill>
                        <a:latin typeface="+mn-lt"/>
                        <a:ea typeface="+mn-ea"/>
                        <a:cs typeface="+mn-cs"/>
                      </a:endParaRPr>
                    </a:p>
                  </a:txBody>
                  <a:tcPr/>
                </a:tc>
              </a:tr>
            </a:tbl>
          </a:graphicData>
        </a:graphic>
      </p:graphicFrame>
      <p:pic>
        <p:nvPicPr>
          <p:cNvPr id="5" name="Содержимое 4" descr="Рисунок4.jpg"/>
          <p:cNvPicPr>
            <a:picLocks noGrp="1" noChangeAspect="1"/>
          </p:cNvPicPr>
          <p:nvPr>
            <p:ph sz="half" idx="2"/>
          </p:nvPr>
        </p:nvPicPr>
        <p:blipFill>
          <a:blip r:embed="rId2" cstate="print"/>
          <a:stretch>
            <a:fillRect/>
          </a:stretch>
        </p:blipFill>
        <p:spPr>
          <a:xfrm>
            <a:off x="4676366" y="1857364"/>
            <a:ext cx="4100541" cy="40005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714356"/>
            <a:ext cx="8229600" cy="5381644"/>
          </a:xfrm>
        </p:spPr>
        <p:txBody>
          <a:bodyPr>
            <a:normAutofit lnSpcReduction="10000"/>
          </a:bodyPr>
          <a:lstStyle/>
          <a:p>
            <a:pPr algn="ctr">
              <a:buNone/>
            </a:pPr>
            <a:r>
              <a:rPr lang="en-US" sz="3600" b="1" dirty="0" smtClean="0">
                <a:solidFill>
                  <a:schemeClr val="bg1"/>
                </a:solidFill>
                <a:latin typeface="Times New Roman" pitchFamily="18" charset="0"/>
                <a:cs typeface="Times New Roman" pitchFamily="18" charset="0"/>
              </a:rPr>
              <a:t>die </a:t>
            </a:r>
            <a:r>
              <a:rPr lang="en-US" sz="3600" b="1" dirty="0" err="1" smtClean="0">
                <a:solidFill>
                  <a:srgbClr val="FF0000"/>
                </a:solidFill>
                <a:latin typeface="Times New Roman" pitchFamily="18" charset="0"/>
                <a:cs typeface="Times New Roman" pitchFamily="18" charset="0"/>
              </a:rPr>
              <a:t>Sch</a:t>
            </a:r>
            <a:r>
              <a:rPr lang="en-US" sz="3600" b="1" dirty="0" err="1" smtClean="0">
                <a:solidFill>
                  <a:schemeClr val="bg1"/>
                </a:solidFill>
                <a:latin typeface="Times New Roman" pitchFamily="18" charset="0"/>
                <a:cs typeface="Times New Roman" pitchFamily="18" charset="0"/>
              </a:rPr>
              <a:t>ule</a:t>
            </a:r>
            <a:endParaRPr lang="en-US" sz="3600" b="1" dirty="0" smtClean="0">
              <a:solidFill>
                <a:schemeClr val="bg1"/>
              </a:solidFill>
              <a:latin typeface="Times New Roman" pitchFamily="18" charset="0"/>
              <a:cs typeface="Times New Roman" pitchFamily="18" charset="0"/>
            </a:endParaRPr>
          </a:p>
          <a:p>
            <a:pPr algn="ctr">
              <a:buNone/>
            </a:pPr>
            <a:endParaRPr lang="ru-RU" sz="3600" b="1" dirty="0" smtClean="0">
              <a:solidFill>
                <a:schemeClr val="bg1"/>
              </a:solidFill>
              <a:latin typeface="Times New Roman" pitchFamily="18" charset="0"/>
              <a:cs typeface="Times New Roman" pitchFamily="18" charset="0"/>
            </a:endParaRPr>
          </a:p>
          <a:p>
            <a:pPr algn="ctr">
              <a:buNone/>
            </a:pPr>
            <a:r>
              <a:rPr lang="en-US" sz="3600" b="1" dirty="0" smtClean="0">
                <a:solidFill>
                  <a:schemeClr val="bg1"/>
                </a:solidFill>
                <a:latin typeface="Times New Roman" pitchFamily="18" charset="0"/>
                <a:cs typeface="Times New Roman" pitchFamily="18" charset="0"/>
              </a:rPr>
              <a:t>    das </a:t>
            </a:r>
            <a:r>
              <a:rPr lang="en-US" sz="3600" b="1" dirty="0" err="1" smtClean="0">
                <a:solidFill>
                  <a:srgbClr val="FF0000"/>
                </a:solidFill>
                <a:latin typeface="Times New Roman" pitchFamily="18" charset="0"/>
                <a:cs typeface="Times New Roman" pitchFamily="18" charset="0"/>
              </a:rPr>
              <a:t>Sch</a:t>
            </a:r>
            <a:r>
              <a:rPr lang="en-US" sz="3600" b="1" dirty="0" err="1" smtClean="0">
                <a:solidFill>
                  <a:schemeClr val="bg1"/>
                </a:solidFill>
                <a:latin typeface="Times New Roman" pitchFamily="18" charset="0"/>
                <a:cs typeface="Times New Roman" pitchFamily="18" charset="0"/>
              </a:rPr>
              <a:t>loss</a:t>
            </a:r>
            <a:endParaRPr lang="en-US" sz="3600" b="1" dirty="0" smtClean="0">
              <a:solidFill>
                <a:schemeClr val="bg1"/>
              </a:solidFill>
              <a:latin typeface="Times New Roman" pitchFamily="18" charset="0"/>
              <a:cs typeface="Times New Roman" pitchFamily="18" charset="0"/>
            </a:endParaRPr>
          </a:p>
          <a:p>
            <a:pPr algn="ctr">
              <a:buNone/>
            </a:pPr>
            <a:endParaRPr lang="en-US" sz="3600" b="1" dirty="0" smtClean="0">
              <a:solidFill>
                <a:schemeClr val="bg1"/>
              </a:solidFill>
              <a:latin typeface="Times New Roman" pitchFamily="18" charset="0"/>
              <a:cs typeface="Times New Roman" pitchFamily="18" charset="0"/>
            </a:endParaRPr>
          </a:p>
          <a:p>
            <a:pPr algn="ctr">
              <a:buNone/>
            </a:pPr>
            <a:r>
              <a:rPr lang="en-US" sz="3600" b="1" dirty="0" smtClean="0">
                <a:solidFill>
                  <a:schemeClr val="bg1"/>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sch</a:t>
            </a:r>
            <a:r>
              <a:rPr lang="en-US" sz="3600" b="1" dirty="0" err="1" smtClean="0">
                <a:solidFill>
                  <a:schemeClr val="bg1"/>
                </a:solidFill>
                <a:latin typeface="Times New Roman" pitchFamily="18" charset="0"/>
                <a:cs typeface="Times New Roman" pitchFamily="18" charset="0"/>
              </a:rPr>
              <a:t>lecht</a:t>
            </a:r>
            <a:endParaRPr lang="en-US" sz="3600" b="1" dirty="0" smtClean="0">
              <a:solidFill>
                <a:schemeClr val="bg1"/>
              </a:solidFill>
              <a:latin typeface="Times New Roman" pitchFamily="18" charset="0"/>
              <a:cs typeface="Times New Roman" pitchFamily="18" charset="0"/>
            </a:endParaRPr>
          </a:p>
          <a:p>
            <a:pPr algn="ctr">
              <a:buNone/>
            </a:pPr>
            <a:endParaRPr lang="ru-RU" sz="3600" b="1" dirty="0" smtClean="0">
              <a:solidFill>
                <a:schemeClr val="bg1"/>
              </a:solidFill>
              <a:latin typeface="Times New Roman" pitchFamily="18" charset="0"/>
              <a:cs typeface="Times New Roman" pitchFamily="18" charset="0"/>
            </a:endParaRPr>
          </a:p>
          <a:p>
            <a:pPr algn="ctr">
              <a:buNone/>
            </a:pPr>
            <a:r>
              <a:rPr lang="en-US" sz="3600" b="1" dirty="0" smtClean="0">
                <a:solidFill>
                  <a:schemeClr val="bg1"/>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sch</a:t>
            </a:r>
            <a:r>
              <a:rPr lang="en-US" sz="3600" b="1" dirty="0" err="1" smtClean="0">
                <a:solidFill>
                  <a:schemeClr val="bg1"/>
                </a:solidFill>
                <a:latin typeface="Times New Roman" pitchFamily="18" charset="0"/>
                <a:cs typeface="Times New Roman" pitchFamily="18" charset="0"/>
              </a:rPr>
              <a:t>őn</a:t>
            </a:r>
            <a:endParaRPr lang="en-US" sz="3600" b="1" dirty="0" smtClean="0">
              <a:solidFill>
                <a:schemeClr val="bg1"/>
              </a:solidFill>
              <a:latin typeface="Times New Roman" pitchFamily="18" charset="0"/>
              <a:cs typeface="Times New Roman" pitchFamily="18" charset="0"/>
            </a:endParaRPr>
          </a:p>
          <a:p>
            <a:pPr algn="ctr">
              <a:buNone/>
            </a:pPr>
            <a:endParaRPr lang="en-US" sz="3600" b="1" dirty="0" smtClean="0">
              <a:solidFill>
                <a:schemeClr val="bg1"/>
              </a:solidFill>
              <a:latin typeface="Times New Roman" pitchFamily="18" charset="0"/>
              <a:cs typeface="Times New Roman" pitchFamily="18" charset="0"/>
            </a:endParaRPr>
          </a:p>
          <a:p>
            <a:pPr algn="ctr">
              <a:buNone/>
            </a:pPr>
            <a:r>
              <a:rPr lang="en-US" sz="3600" b="1" dirty="0" smtClean="0">
                <a:solidFill>
                  <a:schemeClr val="bg1"/>
                </a:solidFill>
              </a:rPr>
              <a:t>    </a:t>
            </a:r>
            <a:r>
              <a:rPr lang="en-US" sz="3600" b="1" dirty="0" err="1" smtClean="0">
                <a:solidFill>
                  <a:schemeClr val="bg1"/>
                </a:solidFill>
                <a:latin typeface="Times New Roman" pitchFamily="18" charset="0"/>
                <a:cs typeface="Times New Roman" pitchFamily="18" charset="0"/>
              </a:rPr>
              <a:t>Ent</a:t>
            </a:r>
            <a:r>
              <a:rPr lang="en-US" sz="3600" b="1" dirty="0" err="1" smtClean="0">
                <a:solidFill>
                  <a:srgbClr val="FF0000"/>
                </a:solidFill>
                <a:latin typeface="Times New Roman"/>
                <a:cs typeface="Times New Roman"/>
              </a:rPr>
              <a:t>sch</a:t>
            </a:r>
            <a:r>
              <a:rPr lang="en-US" sz="3600" b="1" dirty="0" err="1" smtClean="0">
                <a:solidFill>
                  <a:schemeClr val="bg1"/>
                </a:solidFill>
                <a:latin typeface="Times New Roman"/>
                <a:cs typeface="Times New Roman"/>
              </a:rPr>
              <a:t>uldigen</a:t>
            </a:r>
            <a:r>
              <a:rPr lang="en-US" sz="3600" b="1" dirty="0" smtClean="0">
                <a:solidFill>
                  <a:schemeClr val="bg1"/>
                </a:solidFill>
                <a:latin typeface="Times New Roman"/>
                <a:cs typeface="Times New Roman"/>
              </a:rPr>
              <a:t> </a:t>
            </a:r>
            <a:r>
              <a:rPr lang="en-US" sz="3600" b="1" dirty="0" err="1" smtClean="0">
                <a:solidFill>
                  <a:schemeClr val="bg1"/>
                </a:solidFill>
                <a:latin typeface="Times New Roman"/>
                <a:cs typeface="Times New Roman"/>
              </a:rPr>
              <a:t>Sie</a:t>
            </a:r>
            <a:endParaRPr lang="ru-RU" sz="3600" b="1" dirty="0" smtClean="0">
              <a:solidFill>
                <a:schemeClr val="bg1"/>
              </a:solidFill>
            </a:endParaRPr>
          </a:p>
          <a:p>
            <a:pPr algn="ctr"/>
            <a:endParaRPr lang="ru-RU" dirty="0"/>
          </a:p>
        </p:txBody>
      </p:sp>
      <p:sp>
        <p:nvSpPr>
          <p:cNvPr id="5" name="Заголовок 4"/>
          <p:cNvSpPr>
            <a:spLocks noGrp="1"/>
          </p:cNvSpPr>
          <p:nvPr>
            <p:ph type="title"/>
          </p:nvPr>
        </p:nvSpPr>
        <p:spPr>
          <a:xfrm>
            <a:off x="457200" y="152400"/>
            <a:ext cx="8229600" cy="419080"/>
          </a:xfrm>
        </p:spPr>
        <p:txBody>
          <a:bodyPr>
            <a:normAutofit fontScale="90000"/>
          </a:bodyPr>
          <a:lstStyle/>
          <a:p>
            <a:endParaRPr lang="ru-RU" dirty="0"/>
          </a:p>
        </p:txBody>
      </p:sp>
      <p:pic>
        <p:nvPicPr>
          <p:cNvPr id="4" name="j0214098.wav">
            <a:hlinkClick r:id="" action="ppaction://media"/>
          </p:cNvPr>
          <p:cNvPicPr>
            <a:picLocks noRot="1" noChangeAspect="1"/>
          </p:cNvPicPr>
          <p:nvPr>
            <a:wavAudioFile r:embed="rId1" name="j0214098.wav"/>
          </p:nvPr>
        </p:nvPicPr>
        <p:blipFill>
          <a:blip r:embed="rId3" cstate="email"/>
          <a:stretch>
            <a:fillRect/>
          </a:stretch>
        </p:blipFill>
        <p:spPr>
          <a:xfrm>
            <a:off x="285720" y="21429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45" fill="hold"/>
                                        <p:tgtEl>
                                          <p:spTgt spid="4"/>
                                        </p:tgtEl>
                                      </p:cBhvr>
                                    </p:cmd>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9"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1" dur="80"/>
                                        <p:tgtEl>
                                          <p:spTgt spid="6">
                                            <p:txEl>
                                              <p:pRg st="0" end="0"/>
                                            </p:txEl>
                                          </p:spTgt>
                                        </p:tgtEl>
                                        <p:attrNameLst>
                                          <p:attrName>fill.type</p:attrName>
                                        </p:attrNameLst>
                                      </p:cBhvr>
                                      <p:to>
                                        <p:strVal val="solid"/>
                                      </p:to>
                                    </p:set>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14"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2" end="2"/>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19"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6">
                                            <p:txEl>
                                              <p:pRg st="4" end="4"/>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6">
                                            <p:txEl>
                                              <p:pRg st="6" end="6"/>
                                            </p:txEl>
                                          </p:spTgt>
                                        </p:tgtEl>
                                        <p:attrNameLst>
                                          <p:attrName>style.visibility</p:attrName>
                                        </p:attrNameLst>
                                      </p:cBhvr>
                                      <p:to>
                                        <p:strVal val="visible"/>
                                      </p:to>
                                    </p:set>
                                    <p:anim calcmode="discrete" valueType="clr">
                                      <p:cBhvr override="childStyle">
                                        <p:cTn id="24" dur="80"/>
                                        <p:tgtEl>
                                          <p:spTgt spid="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6" end="6"/>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6" end="6"/>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29"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31" dur="80"/>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314</TotalTime>
  <Words>451</Words>
  <Application>Microsoft Office PowerPoint</Application>
  <PresentationFormat>Экран (4:3)</PresentationFormat>
  <Paragraphs>163</Paragraphs>
  <Slides>32</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Бумажная</vt:lpstr>
      <vt:lpstr>Eine alte deutsche Stadt: was ist hier? </vt:lpstr>
      <vt:lpstr>Wir machen noch einige Schritte in die deutsche Sprache</vt:lpstr>
      <vt:lpstr>Unsere Freunde helfen uns dabei</vt:lpstr>
      <vt:lpstr>Bestimmen wir das Geschlecht der Substantiven! Wie ist es richtig?</vt:lpstr>
      <vt:lpstr>Immerklug ist zufrieden!</vt:lpstr>
      <vt:lpstr>Herr Vergesslich hat einige Buchstaben verloren. Helfen wir! </vt:lpstr>
      <vt:lpstr>Слайд 7</vt:lpstr>
      <vt:lpstr>Herr Vergesslich hat einige Buchstaben verloren. Helfen wir! </vt:lpstr>
      <vt:lpstr>Слайд 9</vt:lpstr>
      <vt:lpstr>Herr Vergesslich hat einige Buchstaben verloren. Helfen wir! </vt:lpstr>
      <vt:lpstr>Слайд 11</vt:lpstr>
      <vt:lpstr>Fräulein Wissbegierig: Was? Wer? Wie? Was ist das?</vt:lpstr>
      <vt:lpstr>Raten wir!</vt:lpstr>
      <vt:lpstr>Das ist eine Stadt. Sie ist schőn und alt. Hier ist ein Schloss. Es ist sehr romantisch. Mein Freund findet die Stadt nicht besonders groß. Hier kőnnen wir nicht viele Autos und Busse sehen.</vt:lpstr>
      <vt:lpstr>Frau Nein sagt immer  Nein!</vt:lpstr>
      <vt:lpstr>Wer ist richtiger Immerklug?</vt:lpstr>
      <vt:lpstr>Berlin – die Hauptstadt der BRD</vt:lpstr>
      <vt:lpstr>Berlin, das Schloss Charlottenburg</vt:lpstr>
      <vt:lpstr>Dresden</vt:lpstr>
      <vt:lpstr>Baden - Baden</vt:lpstr>
      <vt:lpstr>Слайд 21</vt:lpstr>
      <vt:lpstr>Alte Burge, Schlősser, Häuser</vt:lpstr>
      <vt:lpstr>Слайд 23</vt:lpstr>
      <vt:lpstr>Romantische Kirchen</vt:lpstr>
      <vt:lpstr>Das Rathaus in Vaduz</vt:lpstr>
      <vt:lpstr>Nűrnberg</vt:lpstr>
      <vt:lpstr>Nűrnberg</vt:lpstr>
      <vt:lpstr>Nűrnberg</vt:lpstr>
      <vt:lpstr>Das Theater in Nűrnberg</vt:lpstr>
      <vt:lpstr>Hamburg</vt:lpstr>
      <vt:lpstr>Hausaufgabe</vt:lpstr>
      <vt:lpstr>Alles Gute!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Eine alte deutsche Stadt: was ist hier? </dc:title>
  <cp:lastModifiedBy>TATA</cp:lastModifiedBy>
  <cp:revision>34</cp:revision>
  <dcterms:modified xsi:type="dcterms:W3CDTF">2010-05-07T19:37:39Z</dcterms:modified>
</cp:coreProperties>
</file>