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4660"/>
  </p:normalViewPr>
  <p:slideViewPr>
    <p:cSldViewPr>
      <p:cViewPr varScale="1">
        <p:scale>
          <a:sx n="88" d="100"/>
          <a:sy n="88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FD3A-64F0-41D3-9DA5-46242A74AF34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B3AB-4E21-476F-AC1D-F2A283A72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D739D3-D7E0-4E28-B5BA-63B50859923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0A5C0A-F18E-402D-ACA9-F50F248D9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16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Тема урока: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Обобщающий урок-путешествие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49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Степень  с натуральным показателем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Книжный магазин</a:t>
            </a:r>
            <a:endParaRPr lang="ru-RU" sz="4400" dirty="0"/>
          </a:p>
        </p:txBody>
      </p:sp>
      <p:pic>
        <p:nvPicPr>
          <p:cNvPr id="20482" name="Picture 2" descr="E:\Татьяне Борисовне\IMG_3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000240"/>
            <a:ext cx="5000660" cy="3595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21442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Выбери верный ответ на вопросы теста №2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0024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571744"/>
            <a:ext cx="114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dirty="0" smtClean="0"/>
              <a:t>А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А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Б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Б</a:t>
            </a:r>
          </a:p>
          <a:p>
            <a:pPr marL="342900" indent="-342900" algn="ctr">
              <a:buAutoNum type="arabicPeriod"/>
            </a:pPr>
            <a:r>
              <a:rPr lang="ru-RU" sz="2800" dirty="0"/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44" y="2571744"/>
            <a:ext cx="1428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dirty="0" smtClean="0"/>
              <a:t>Б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А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В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А</a:t>
            </a:r>
          </a:p>
          <a:p>
            <a:pPr marL="342900" indent="-342900" algn="ctr">
              <a:buAutoNum type="arabicPeriod"/>
            </a:pPr>
            <a:r>
              <a:rPr lang="ru-RU" sz="2800" dirty="0"/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Ртищево – России перекресток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Татьяне Борисовне\RT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85926"/>
            <a:ext cx="4341818" cy="3643338"/>
          </a:xfrm>
          <a:prstGeom prst="rect">
            <a:avLst/>
          </a:prstGeom>
          <a:noFill/>
        </p:spPr>
      </p:pic>
      <p:pic>
        <p:nvPicPr>
          <p:cNvPr id="22531" name="Picture 3" descr="E:\Татьяне Борисовне\RT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4214810" cy="3667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Памятники архитектуры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64357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Церковь Александра Невского 1889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5007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Д/К железнодорожников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57864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1936г.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0004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Ответы на самостоятельную работу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Браво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429132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Верно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rot="5400000">
            <a:off x="-1178759" y="3464719"/>
            <a:ext cx="4071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178759" y="3107529"/>
            <a:ext cx="4786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1382505" y="3653519"/>
            <a:ext cx="5893273" cy="14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858082" y="3857628"/>
            <a:ext cx="55729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99240" y="2928934"/>
            <a:ext cx="35726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00100" y="3071810"/>
            <a:ext cx="3286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28596" y="4000504"/>
            <a:ext cx="5143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964381" y="4179099"/>
            <a:ext cx="4786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14414" y="714356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14414" y="1071546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57224" y="1428736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43174" y="1428736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57224" y="1785926"/>
            <a:ext cx="1428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643174" y="1785926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57224" y="2143116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57224" y="2500306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57224" y="2857496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57224" y="3214686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57224" y="3571876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57224" y="4000504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57224" y="4357694"/>
            <a:ext cx="2500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57224" y="4714884"/>
            <a:ext cx="1071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57224" y="5072074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57224" y="550070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571604" y="5072074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571604" y="550070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571604" y="585789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571604" y="621508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000364" y="5072074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000364" y="550070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000364" y="585789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000364" y="621508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57224" y="1000108"/>
            <a:ext cx="357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 smtClean="0"/>
              <a:t>У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Л</a:t>
            </a:r>
          </a:p>
          <a:p>
            <a:r>
              <a:rPr lang="ru-RU" sz="2400" dirty="0" smtClean="0"/>
              <a:t>Ь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Ы</a:t>
            </a:r>
          </a:p>
          <a:p>
            <a:r>
              <a:rPr lang="ru-RU" sz="2400" dirty="0" smtClean="0"/>
              <a:t>Е</a:t>
            </a:r>
          </a:p>
          <a:p>
            <a:endParaRPr lang="en-US" sz="2400" dirty="0" smtClean="0"/>
          </a:p>
          <a:p>
            <a:endParaRPr lang="ru-RU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857620" y="135729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Итак, перед вами ………..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3857620" y="17144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Где </a:t>
            </a:r>
            <a:r>
              <a:rPr lang="en-US" dirty="0" smtClean="0"/>
              <a:t>n</a:t>
            </a:r>
            <a:r>
              <a:rPr lang="ru-RU" dirty="0" smtClean="0"/>
              <a:t> принимает какие значения?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3857620" y="207167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r>
              <a:rPr lang="en-US" dirty="0" smtClean="0"/>
              <a:t> a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это</a:t>
            </a:r>
            <a:r>
              <a:rPr lang="en-US" dirty="0" smtClean="0"/>
              <a:t> </a:t>
            </a:r>
            <a:r>
              <a:rPr lang="ru-RU" dirty="0" smtClean="0"/>
              <a:t>……..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3857620" y="24288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r>
              <a:rPr lang="en-US" dirty="0" smtClean="0"/>
              <a:t> n – </a:t>
            </a:r>
            <a:r>
              <a:rPr lang="ru-RU" dirty="0" smtClean="0"/>
              <a:t>называется</a:t>
            </a:r>
            <a:r>
              <a:rPr lang="en-US" dirty="0" smtClean="0"/>
              <a:t> </a:t>
            </a:r>
            <a:r>
              <a:rPr lang="ru-RU" smtClean="0"/>
              <a:t>……..</a:t>
            </a:r>
            <a:r>
              <a:rPr lang="en-US" smtClean="0"/>
              <a:t> 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3857620" y="278605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r>
              <a:rPr lang="en-US" dirty="0" smtClean="0"/>
              <a:t> </a:t>
            </a:r>
            <a:r>
              <a:rPr lang="ru-RU" dirty="0" smtClean="0"/>
              <a:t>Если отрицательное число возвести в 4 степень, то получим ответ…..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57620" y="342900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r>
              <a:rPr lang="en-US" dirty="0" smtClean="0"/>
              <a:t> </a:t>
            </a:r>
            <a:r>
              <a:rPr lang="ru-RU" dirty="0" smtClean="0"/>
              <a:t>Если отрицательное число возвести в нечетную степень, то получим число…..</a:t>
            </a:r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214414" y="285728"/>
            <a:ext cx="3571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</a:p>
          <a:p>
            <a:r>
              <a:rPr lang="ru-RU" sz="2400" dirty="0" smtClean="0"/>
              <a:t>П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К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З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Л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/>
              <a:t>М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571604" y="1357298"/>
            <a:ext cx="357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 smtClean="0"/>
              <a:t>Р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400" dirty="0" smtClean="0"/>
              <a:t>Ц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Л</a:t>
            </a:r>
          </a:p>
          <a:p>
            <a:r>
              <a:rPr lang="ru-RU" sz="2400" dirty="0" smtClean="0"/>
              <a:t>Ь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Е</a:t>
            </a:r>
            <a:endParaRPr lang="ru-RU" sz="24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1571604" y="657227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928794" y="642918"/>
            <a:ext cx="357190" cy="415498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</a:p>
          <a:p>
            <a:r>
              <a:rPr lang="ru-RU" sz="2400" dirty="0" smtClean="0"/>
              <a:t>С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К</a:t>
            </a:r>
          </a:p>
          <a:p>
            <a:r>
              <a:rPr lang="ru-RU" sz="2400" dirty="0" smtClean="0"/>
              <a:t>Р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Щ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Е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357422" y="1714488"/>
            <a:ext cx="357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</a:p>
          <a:p>
            <a:r>
              <a:rPr lang="ru-RU" sz="2400" dirty="0" smtClean="0"/>
              <a:t>С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2400" dirty="0" smtClean="0"/>
              <a:t>П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Ь</a:t>
            </a:r>
          </a:p>
          <a:p>
            <a:endParaRPr lang="ru-RU" sz="2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643174" y="1000108"/>
            <a:ext cx="3571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С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000364" y="1428736"/>
            <a:ext cx="357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3000364" y="6572272"/>
            <a:ext cx="357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857620" y="407194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Основное свойство дробей применяется при …</a:t>
            </a:r>
            <a:endParaRPr lang="ru-RU" dirty="0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2285984" y="4714884"/>
            <a:ext cx="1071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571736" y="42860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Кроссворд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E:\Татьяне Борисовне\P001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00" y="4643447"/>
            <a:ext cx="3571900" cy="221455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1928794" y="1428736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928794" y="1071546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928794" y="4714884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15008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5929322" y="35716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"/>
                            </p:stCondLst>
                            <p:childTnLst>
                              <p:par>
                                <p:cTn id="27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"/>
                            </p:stCondLst>
                            <p:childTnLst>
                              <p:par>
                                <p:cTn id="28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500"/>
                            </p:stCondLst>
                            <p:childTnLst>
                              <p:par>
                                <p:cTn id="29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500"/>
                            </p:stCondLst>
                            <p:childTnLst>
                              <p:par>
                                <p:cTn id="3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500"/>
                            </p:stCondLst>
                            <p:childTnLst>
                              <p:par>
                                <p:cTn id="3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"/>
                            </p:stCondLst>
                            <p:childTnLst>
                              <p:par>
                                <p:cTn id="37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00"/>
                            </p:stCondLst>
                            <p:childTnLst>
                              <p:par>
                                <p:cTn id="37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0"/>
                            </p:stCondLst>
                            <p:childTnLst>
                              <p:par>
                                <p:cTn id="38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500"/>
                            </p:stCondLst>
                            <p:childTnLst>
                              <p:par>
                                <p:cTn id="39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500"/>
                            </p:stCondLst>
                            <p:childTnLst>
                              <p:par>
                                <p:cTn id="4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0"/>
                            </p:stCondLst>
                            <p:childTnLst>
                              <p:par>
                                <p:cTn id="4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000"/>
                            </p:stCondLst>
                            <p:childTnLst>
                              <p:par>
                                <p:cTn id="4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500"/>
                            </p:stCondLst>
                            <p:childTnLst>
                              <p:par>
                                <p:cTn id="4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500"/>
                            </p:stCondLst>
                            <p:childTnLst>
                              <p:par>
                                <p:cTn id="47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0"/>
                            </p:stCondLst>
                            <p:childTnLst>
                              <p:par>
                                <p:cTn id="48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500"/>
                            </p:stCondLst>
                            <p:childTnLst>
                              <p:par>
                                <p:cTn id="49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00"/>
                            </p:stCondLst>
                            <p:childTnLst>
                              <p:par>
                                <p:cTn id="5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000"/>
                            </p:stCondLst>
                            <p:childTnLst>
                              <p:par>
                                <p:cTn id="5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500"/>
                            </p:stCondLst>
                            <p:childTnLst>
                              <p:par>
                                <p:cTn id="5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2000"/>
                            </p:stCondLst>
                            <p:childTnLst>
                              <p:par>
                                <p:cTn id="5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500"/>
                            </p:stCondLst>
                            <p:childTnLst>
                              <p:par>
                                <p:cTn id="5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3000"/>
                            </p:stCondLst>
                            <p:childTnLst>
                              <p:par>
                                <p:cTn id="5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500"/>
                            </p:stCondLst>
                            <p:childTnLst>
                              <p:par>
                                <p:cTn id="5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Социологический опрос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2000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429264"/>
            <a:ext cx="2000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542926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5400000">
            <a:off x="1071538" y="4429132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929852" y="471409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16200000" flipH="1">
            <a:off x="6661563" y="4482712"/>
            <a:ext cx="1428758" cy="4643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285852" y="2428868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2357430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43636" y="2285992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85918" y="278605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28860" y="278605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43372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0826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15206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1928794" y="3143248"/>
            <a:ext cx="571504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-конечная звезда 31"/>
          <p:cNvSpPr/>
          <p:nvPr/>
        </p:nvSpPr>
        <p:spPr>
          <a:xfrm>
            <a:off x="4357686" y="3000372"/>
            <a:ext cx="571504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7-конечная звезда 32"/>
          <p:cNvSpPr/>
          <p:nvPr/>
        </p:nvSpPr>
        <p:spPr>
          <a:xfrm>
            <a:off x="6786578" y="2928934"/>
            <a:ext cx="428628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427773">
            <a:off x="1612403" y="2709413"/>
            <a:ext cx="1250785" cy="1239635"/>
          </a:xfrm>
          <a:prstGeom prst="arc">
            <a:avLst>
              <a:gd name="adj1" fmla="val 13840706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071934" y="3714752"/>
            <a:ext cx="1214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8941293">
            <a:off x="6271339" y="3555290"/>
            <a:ext cx="1547125" cy="140465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Домашнее задание</a:t>
            </a:r>
          </a:p>
          <a:p>
            <a:pPr algn="ctr"/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Составить выражение со степенями, решить их и получить ответы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3574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1871 – год возникновения поселка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78605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149 – число улиц города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21468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80 - </a:t>
            </a:r>
            <a:r>
              <a:rPr lang="ru-RU" dirty="0" smtClean="0"/>
              <a:t>? (Как связаны это число и г.Ртищево?)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Социологический опрос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2000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429264"/>
            <a:ext cx="2000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542926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5400000">
            <a:off x="1071538" y="4429132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929852" y="471409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16200000" flipH="1">
            <a:off x="6661563" y="4482712"/>
            <a:ext cx="1428758" cy="4643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285852" y="2428868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2357430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43636" y="2285992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85918" y="278605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28860" y="278605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43372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0826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15206" y="271462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1928794" y="3143248"/>
            <a:ext cx="571504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-конечная звезда 31"/>
          <p:cNvSpPr/>
          <p:nvPr/>
        </p:nvSpPr>
        <p:spPr>
          <a:xfrm>
            <a:off x="4357686" y="3000372"/>
            <a:ext cx="571504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7-конечная звезда 32"/>
          <p:cNvSpPr/>
          <p:nvPr/>
        </p:nvSpPr>
        <p:spPr>
          <a:xfrm>
            <a:off x="6786578" y="2928934"/>
            <a:ext cx="428628" cy="4286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427773">
            <a:off x="1612403" y="2709413"/>
            <a:ext cx="1250785" cy="1239635"/>
          </a:xfrm>
          <a:prstGeom prst="arc">
            <a:avLst>
              <a:gd name="adj1" fmla="val 13840706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071934" y="3714752"/>
            <a:ext cx="1214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8941293">
            <a:off x="6271339" y="3555290"/>
            <a:ext cx="1547125" cy="140465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Ответы на тест № 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35729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35729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857364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В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3600" dirty="0">
                <a:solidFill>
                  <a:srgbClr val="FF0000"/>
                </a:solidFill>
              </a:rPr>
              <a:t>Б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1857364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А</a:t>
            </a:r>
          </a:p>
          <a:p>
            <a:pPr marL="342900" indent="-342900">
              <a:buAutoNum type="arabicPeriod"/>
            </a:pP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Город Ртищево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428604"/>
            <a:ext cx="421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Составы команд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endCxn id="16" idx="0"/>
          </p:cNvCxnSpPr>
          <p:nvPr/>
        </p:nvCxnSpPr>
        <p:spPr>
          <a:xfrm rot="5400000">
            <a:off x="1000100" y="1785926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18" idx="0"/>
          </p:cNvCxnSpPr>
          <p:nvPr/>
        </p:nvCxnSpPr>
        <p:spPr>
          <a:xfrm rot="5400000">
            <a:off x="2336324" y="2943539"/>
            <a:ext cx="3649832" cy="35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286380" y="1571612"/>
            <a:ext cx="207170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85720" y="3286124"/>
            <a:ext cx="2714644" cy="1084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86050" y="4786322"/>
            <a:ext cx="271464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3286124"/>
            <a:ext cx="292895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48" y="3429000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 ряд</a:t>
            </a:r>
          </a:p>
          <a:p>
            <a:pPr algn="ctr"/>
            <a:r>
              <a:rPr lang="ru-RU" sz="2400" b="1" dirty="0" smtClean="0"/>
              <a:t>Умножение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86116" y="492919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 ряд</a:t>
            </a:r>
          </a:p>
          <a:p>
            <a:pPr algn="ctr"/>
            <a:r>
              <a:rPr lang="ru-RU" sz="2400" b="1" dirty="0" smtClean="0"/>
              <a:t>Деление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72198" y="3429000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 ряд</a:t>
            </a:r>
          </a:p>
          <a:p>
            <a:pPr algn="ctr"/>
            <a:r>
              <a:rPr lang="ru-RU" sz="2400" b="1" dirty="0" smtClean="0"/>
              <a:t>Возведение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588" y="50004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Конкурс «Собери Снежинки»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50004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Ответы на задание заполни пустые клетки прямоугольников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E:\Татьяне Борисовне\S3700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1428736"/>
            <a:ext cx="3964809" cy="2643206"/>
          </a:xfrm>
          <a:prstGeom prst="rect">
            <a:avLst/>
          </a:prstGeom>
          <a:noFill/>
        </p:spPr>
      </p:pic>
      <p:pic>
        <p:nvPicPr>
          <p:cNvPr id="23555" name="Picture 3" descr="E:\Татьяне Борисовне\SP_A0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348" y="1357298"/>
            <a:ext cx="4307900" cy="2714644"/>
          </a:xfrm>
          <a:prstGeom prst="rect">
            <a:avLst/>
          </a:prstGeom>
          <a:noFill/>
        </p:spPr>
      </p:pic>
      <p:pic>
        <p:nvPicPr>
          <p:cNvPr id="23556" name="Picture 4" descr="E:\Татьяне Борисовне\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86190"/>
            <a:ext cx="4500594" cy="29511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07154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1 Ряд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00010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 Ряд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28612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Ряд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42860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Конкурс продолжи фразу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371477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214422"/>
            <a:ext cx="378621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286124"/>
            <a:ext cx="471490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21442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 Ряд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Умножение степеней 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Нет уж действия мудрей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… … … … … …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1214422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 Ряд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При делении степеней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Сокращений не жалей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… … … … … …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286124"/>
            <a:ext cx="46434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 Ряд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Степень в степень возводи,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 сторонам ты не гляди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… … … … … …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Светофор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71546"/>
            <a:ext cx="2286016" cy="5500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5786" y="1214422"/>
            <a:ext cx="1785950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7224" y="4786322"/>
            <a:ext cx="178595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3000372"/>
            <a:ext cx="1857388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00364" y="11429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5*5*5*5=4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14810" y="11429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4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 =3*3*3*3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142873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(-3)  =-3*3=-9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178592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22145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 =1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214311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7180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 =1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14678" y="250030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71802" y="30718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*2 =2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14678" y="30003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0430" y="30003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57620" y="300037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21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071802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 *2 =4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214678" y="3429000"/>
            <a:ext cx="14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1868" y="342900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7620" y="342900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071802" y="38576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 :2  =2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143240" y="3786190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30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8992" y="378619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57620" y="378619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143240" y="42148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 X  )  =X  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357554" y="414338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414338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929058" y="414338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ru-RU" sz="1200" dirty="0"/>
          </a:p>
        </p:txBody>
      </p:sp>
      <p:sp>
        <p:nvSpPr>
          <p:cNvPr id="44" name="Овал 43"/>
          <p:cNvSpPr/>
          <p:nvPr/>
        </p:nvSpPr>
        <p:spPr>
          <a:xfrm>
            <a:off x="3143240" y="478632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28992" y="47863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/>
              <a:t>н</a:t>
            </a:r>
            <a:r>
              <a:rPr lang="ru-RU" dirty="0" smtClean="0"/>
              <a:t>е правильно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143240" y="5214950"/>
            <a:ext cx="285752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428992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правильно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403</Words>
  <Application>Microsoft Office PowerPoint</Application>
  <PresentationFormat>Экран (4:3)</PresentationFormat>
  <Paragraphs>193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сош7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Komp-0</cp:lastModifiedBy>
  <cp:revision>32</cp:revision>
  <dcterms:created xsi:type="dcterms:W3CDTF">2010-03-21T07:30:04Z</dcterms:created>
  <dcterms:modified xsi:type="dcterms:W3CDTF">2010-01-30T12:01:34Z</dcterms:modified>
</cp:coreProperties>
</file>