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76" r:id="rId3"/>
    <p:sldId id="261" r:id="rId4"/>
    <p:sldId id="263" r:id="rId5"/>
    <p:sldId id="271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7" r:id="rId14"/>
    <p:sldId id="279" r:id="rId15"/>
    <p:sldId id="280" r:id="rId16"/>
    <p:sldId id="282" r:id="rId17"/>
    <p:sldId id="28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с двумя скругленными противолежащими углами 6"/>
          <p:cNvGrpSpPr>
            <a:grpSpLocks/>
          </p:cNvGrpSpPr>
          <p:nvPr/>
        </p:nvGrpSpPr>
        <p:grpSpPr bwMode="auto">
          <a:xfrm>
            <a:off x="152400" y="133350"/>
            <a:ext cx="8839200" cy="2530475"/>
            <a:chOff x="96" y="84"/>
            <a:chExt cx="5568" cy="1594"/>
          </a:xfrm>
        </p:grpSpPr>
        <p:pic>
          <p:nvPicPr>
            <p:cNvPr id="5" name="Прямоугольник с двумя скругленными противолежащими углами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84"/>
              <a:ext cx="5568" cy="1594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58" y="147"/>
              <a:ext cx="5444" cy="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Rockwell"/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415BB62-142B-4974-97B5-2DFD8B27987C}" type="datetimeFigureOut">
              <a:rPr lang="ru-RU"/>
              <a:pPr>
                <a:defRPr/>
              </a:pPr>
              <a:t>22.05.2010</a:t>
            </a:fld>
            <a:endParaRPr lang="ru-RU"/>
          </a:p>
        </p:txBody>
      </p:sp>
      <p:sp>
        <p:nvSpPr>
          <p:cNvPr id="10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138A934-B097-42B8-9596-4648F03C4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64BFB-E3A2-41CD-BF7E-E5831975D2BD}" type="datetimeFigureOut">
              <a:rPr lang="ru-RU"/>
              <a:pPr>
                <a:defRPr/>
              </a:pPr>
              <a:t>22.05.2010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684EB-FDEC-4F26-8C73-2A61000C5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84BD8-CE14-4DD1-A159-9EC2BB70E43B}" type="datetimeFigureOut">
              <a:rPr lang="ru-RU"/>
              <a:pPr>
                <a:defRPr/>
              </a:pPr>
              <a:t>22.05.2010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8DD36-BAA0-4094-B283-B1BE7A5FF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D6B8A-F897-47F3-8763-DF181D17D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AA802D-EFAE-4C6C-A2D4-3E4AC9C7807E}" type="datetimeFigureOut">
              <a:rPr lang="ru-RU"/>
              <a:pPr>
                <a:defRPr/>
              </a:pPr>
              <a:t>22.05.2010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09C441-E055-4CD7-BB51-22776E9E6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A7BC1DB-0FE0-4818-B10A-0674AABB6D31}" type="datetimeFigureOut">
              <a:rPr lang="ru-RU"/>
              <a:pPr>
                <a:defRPr/>
              </a:pPr>
              <a:t>22.05.2010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DF5919F-C78F-4540-8BFB-7D78A7E07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560014-B056-4411-953D-C16DC9102680}" type="datetimeFigureOut">
              <a:rPr lang="ru-RU"/>
              <a:pPr>
                <a:defRPr/>
              </a:pPr>
              <a:t>22.05.2010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5DB20C-31D8-410E-AE4E-91F91BAE6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220DFF-58A3-4207-B2FA-06E496EE5B7E}" type="datetimeFigureOut">
              <a:rPr lang="ru-RU"/>
              <a:pPr>
                <a:defRPr/>
              </a:pPr>
              <a:t>22.05.2010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868817-4F10-4275-A819-626B6BB85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8F1964-FF10-475A-9E95-39689C09D7B9}" type="datetimeFigureOut">
              <a:rPr lang="ru-RU"/>
              <a:pPr>
                <a:defRPr/>
              </a:pPr>
              <a:t>22.05.2010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B45BF3-47C0-42F0-937E-86CFE3277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A6AB2-2E95-4F24-A27C-87E77A39AEB3}" type="datetimeFigureOut">
              <a:rPr lang="ru-RU"/>
              <a:pPr>
                <a:defRPr/>
              </a:pPr>
              <a:t>22.05.2010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32F1C-C090-48FA-8F55-B914331C8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D17B1D3-2030-4EF5-9CB0-1A81E69536B1}" type="datetimeFigureOut">
              <a:rPr lang="ru-RU"/>
              <a:pPr>
                <a:defRPr/>
              </a:pPr>
              <a:t>22.05.2010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72B329E-0A03-4ED7-AF29-368019B4D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CC3DE7E-2A97-4F6C-A5B3-68651BFD805C}" type="datetimeFigureOut">
              <a:rPr lang="ru-RU"/>
              <a:pPr>
                <a:defRPr/>
              </a:pPr>
              <a:t>22.05.2010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F1AA85F-1DC6-42DC-8325-DCD74DE74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0141A5B-83DE-4CA8-875D-6D0DB8EE5890}" type="datetimeFigureOut">
              <a:rPr lang="ru-RU"/>
              <a:pPr>
                <a:defRPr/>
              </a:pPr>
              <a:t>22.05.2010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5C952D6E-CD09-4160-90FE-436D738A0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08" r:id="rId7"/>
    <p:sldLayoutId id="2147483715" r:id="rId8"/>
    <p:sldLayoutId id="2147483716" r:id="rId9"/>
    <p:sldLayoutId id="2147483707" r:id="rId10"/>
    <p:sldLayoutId id="2147483706" r:id="rId11"/>
    <p:sldLayoutId id="2147483717" r:id="rId12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506508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506508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506508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506508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506508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506508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506508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506508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506508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E7BC29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E7BC29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E7BC29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85750" y="2571750"/>
          <a:ext cx="8550275" cy="3857625"/>
        </p:xfrm>
        <a:graphic>
          <a:graphicData uri="http://schemas.openxmlformats.org/presentationml/2006/ole">
            <p:oleObj spid="_x0000_s3074" name="Document" r:id="rId3" imgW="7093582" imgH="3200038" progId="Word.Document.8">
              <p:embed/>
            </p:oleObj>
          </a:graphicData>
        </a:graphic>
      </p:graphicFrame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357188" y="571500"/>
            <a:ext cx="87868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Cambria" pitchFamily="18" charset="0"/>
              </a:rPr>
              <a:t>МОУ «Городская классическая</a:t>
            </a:r>
          </a:p>
          <a:p>
            <a:r>
              <a:rPr lang="ru-RU" sz="3200" b="1" i="1">
                <a:latin typeface="Cambria" pitchFamily="18" charset="0"/>
              </a:rPr>
              <a:t> гимназия»</a:t>
            </a:r>
          </a:p>
        </p:txBody>
      </p:sp>
      <p:pic>
        <p:nvPicPr>
          <p:cNvPr id="3076" name="Picture 3" descr="C:\Documents and Settings\Admin\Мои документы\картинки\рисунки\BELLS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0"/>
            <a:ext cx="24288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49238"/>
            <a:ext cx="8242300" cy="1165225"/>
          </a:xfrm>
        </p:spPr>
      </p:pic>
      <p:sp>
        <p:nvSpPr>
          <p:cNvPr id="53250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25685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400" smtClean="0"/>
              <a:t>орёл</a:t>
            </a:r>
          </a:p>
          <a:p>
            <a:pPr algn="ctr">
              <a:buFont typeface="Wingdings 2" pitchFamily="18" charset="2"/>
              <a:buNone/>
            </a:pPr>
            <a:r>
              <a:rPr lang="ru-RU" sz="4400" smtClean="0"/>
              <a:t>выпь</a:t>
            </a:r>
          </a:p>
        </p:txBody>
      </p:sp>
      <p:sp>
        <p:nvSpPr>
          <p:cNvPr id="53251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400" smtClean="0"/>
              <a:t>страус</a:t>
            </a:r>
          </a:p>
          <a:p>
            <a:pPr algn="ctr">
              <a:buFont typeface="Wingdings 2" pitchFamily="18" charset="2"/>
              <a:buNone/>
            </a:pPr>
            <a:r>
              <a:rPr lang="ru-RU" sz="4400" smtClean="0"/>
              <a:t>какаду</a:t>
            </a:r>
          </a:p>
          <a:p>
            <a:pPr algn="ctr">
              <a:buFont typeface="Wingdings 2" pitchFamily="18" charset="2"/>
              <a:buNone/>
            </a:pPr>
            <a:r>
              <a:rPr lang="ru-RU" sz="4400" smtClean="0"/>
              <a:t>колибри</a:t>
            </a:r>
          </a:p>
          <a:p>
            <a:pPr algn="ctr">
              <a:buFont typeface="Wingdings 2" pitchFamily="18" charset="2"/>
              <a:buNone/>
            </a:pPr>
            <a:r>
              <a:rPr lang="ru-RU" sz="4400" smtClean="0"/>
              <a:t>сова </a:t>
            </a:r>
          </a:p>
        </p:txBody>
      </p:sp>
      <p:pic>
        <p:nvPicPr>
          <p:cNvPr id="53252" name="Рисунок 4" descr="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3643313"/>
            <a:ext cx="20891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688" y="-6350"/>
            <a:ext cx="8242300" cy="1092200"/>
          </a:xfrm>
        </p:spPr>
      </p:pic>
      <p:pic>
        <p:nvPicPr>
          <p:cNvPr id="54274" name="Picture 2" descr="F:\fmt_52_pryg_skok_komanda_12_JP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14563" y="1428750"/>
            <a:ext cx="4572000" cy="3429000"/>
          </a:xfrm>
        </p:spPr>
      </p:pic>
      <p:pic>
        <p:nvPicPr>
          <p:cNvPr id="54275" name="Рисунок 4" descr="j02364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429000"/>
            <a:ext cx="16605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Рисунок 5" descr="j02364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4643438"/>
            <a:ext cx="16605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Рисунок 6" descr="j02364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5143500"/>
            <a:ext cx="10287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Рисунок 7" descr="j023649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313" y="471487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Рисунок 8" descr="j023647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25" y="505777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Рисунок 9" descr="j023649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38" y="478631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49238"/>
            <a:ext cx="8242300" cy="1165225"/>
          </a:xfrm>
        </p:spPr>
      </p:pic>
      <p:pic>
        <p:nvPicPr>
          <p:cNvPr id="55298" name="Picture 2" descr="F:\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7375" y="1714500"/>
            <a:ext cx="5357813" cy="40274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3"/>
          <p:cNvSpPr txBox="1">
            <a:spLocks noChangeArrowheads="1"/>
          </p:cNvSpPr>
          <p:nvPr/>
        </p:nvSpPr>
        <p:spPr bwMode="auto">
          <a:xfrm>
            <a:off x="1524000" y="2819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8</a:t>
            </a:r>
          </a:p>
        </p:txBody>
      </p:sp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2438400" y="2819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7</a:t>
            </a: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1524000" y="3429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3</a:t>
            </a: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2438400" y="3429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4</a:t>
            </a: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2438400" y="5105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7</a:t>
            </a:r>
          </a:p>
        </p:txBody>
      </p:sp>
      <p:sp>
        <p:nvSpPr>
          <p:cNvPr id="56326" name="Text Box 8"/>
          <p:cNvSpPr txBox="1">
            <a:spLocks noChangeArrowheads="1"/>
          </p:cNvSpPr>
          <p:nvPr/>
        </p:nvSpPr>
        <p:spPr bwMode="auto">
          <a:xfrm>
            <a:off x="1524000" y="3962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5</a:t>
            </a:r>
          </a:p>
        </p:txBody>
      </p:sp>
      <p:sp>
        <p:nvSpPr>
          <p:cNvPr id="56327" name="Text Box 9"/>
          <p:cNvSpPr txBox="1">
            <a:spLocks noChangeArrowheads="1"/>
          </p:cNvSpPr>
          <p:nvPr/>
        </p:nvSpPr>
        <p:spPr bwMode="auto">
          <a:xfrm>
            <a:off x="1524000" y="5105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7</a:t>
            </a:r>
          </a:p>
        </p:txBody>
      </p:sp>
      <p:sp>
        <p:nvSpPr>
          <p:cNvPr id="56328" name="Text Box 10"/>
          <p:cNvSpPr txBox="1">
            <a:spLocks noChangeArrowheads="1"/>
          </p:cNvSpPr>
          <p:nvPr/>
        </p:nvSpPr>
        <p:spPr bwMode="auto">
          <a:xfrm>
            <a:off x="1524000" y="4572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4</a:t>
            </a:r>
          </a:p>
        </p:txBody>
      </p:sp>
      <p:sp>
        <p:nvSpPr>
          <p:cNvPr id="56329" name="Text Box 11"/>
          <p:cNvSpPr txBox="1">
            <a:spLocks noChangeArrowheads="1"/>
          </p:cNvSpPr>
          <p:nvPr/>
        </p:nvSpPr>
        <p:spPr bwMode="auto">
          <a:xfrm>
            <a:off x="2438400" y="3962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7</a:t>
            </a:r>
          </a:p>
        </p:txBody>
      </p:sp>
      <p:sp>
        <p:nvSpPr>
          <p:cNvPr id="56330" name="Text Box 12"/>
          <p:cNvSpPr txBox="1">
            <a:spLocks noChangeArrowheads="1"/>
          </p:cNvSpPr>
          <p:nvPr/>
        </p:nvSpPr>
        <p:spPr bwMode="auto">
          <a:xfrm>
            <a:off x="2438400" y="4572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4</a:t>
            </a:r>
          </a:p>
        </p:txBody>
      </p:sp>
      <p:sp>
        <p:nvSpPr>
          <p:cNvPr id="56331" name="Text Box 13"/>
          <p:cNvSpPr txBox="1">
            <a:spLocks noChangeArrowheads="1"/>
          </p:cNvSpPr>
          <p:nvPr/>
        </p:nvSpPr>
        <p:spPr bwMode="auto">
          <a:xfrm>
            <a:off x="3286125" y="27860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56</a:t>
            </a:r>
          </a:p>
        </p:txBody>
      </p:sp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5410200" y="2819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8</a:t>
            </a:r>
          </a:p>
        </p:txBody>
      </p:sp>
      <p:sp>
        <p:nvSpPr>
          <p:cNvPr id="56333" name="Text Box 15"/>
          <p:cNvSpPr txBox="1">
            <a:spLocks noChangeArrowheads="1"/>
          </p:cNvSpPr>
          <p:nvPr/>
        </p:nvSpPr>
        <p:spPr bwMode="auto">
          <a:xfrm>
            <a:off x="6324600" y="2819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4</a:t>
            </a:r>
          </a:p>
        </p:txBody>
      </p:sp>
      <p:sp>
        <p:nvSpPr>
          <p:cNvPr id="56334" name="Text Box 16"/>
          <p:cNvSpPr txBox="1">
            <a:spLocks noChangeArrowheads="1"/>
          </p:cNvSpPr>
          <p:nvPr/>
        </p:nvSpPr>
        <p:spPr bwMode="auto">
          <a:xfrm>
            <a:off x="5410200" y="3429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3</a:t>
            </a:r>
          </a:p>
        </p:txBody>
      </p:sp>
      <p:sp>
        <p:nvSpPr>
          <p:cNvPr id="56335" name="Text Box 17"/>
          <p:cNvSpPr txBox="1">
            <a:spLocks noChangeArrowheads="1"/>
          </p:cNvSpPr>
          <p:nvPr/>
        </p:nvSpPr>
        <p:spPr bwMode="auto">
          <a:xfrm>
            <a:off x="6324600" y="3429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9</a:t>
            </a:r>
          </a:p>
        </p:txBody>
      </p:sp>
      <p:sp>
        <p:nvSpPr>
          <p:cNvPr id="56336" name="Text Box 18"/>
          <p:cNvSpPr txBox="1">
            <a:spLocks noChangeArrowheads="1"/>
          </p:cNvSpPr>
          <p:nvPr/>
        </p:nvSpPr>
        <p:spPr bwMode="auto">
          <a:xfrm>
            <a:off x="6324600" y="5105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7</a:t>
            </a:r>
          </a:p>
        </p:txBody>
      </p:sp>
      <p:sp>
        <p:nvSpPr>
          <p:cNvPr id="56337" name="Text Box 19"/>
          <p:cNvSpPr txBox="1">
            <a:spLocks noChangeArrowheads="1"/>
          </p:cNvSpPr>
          <p:nvPr/>
        </p:nvSpPr>
        <p:spPr bwMode="auto">
          <a:xfrm>
            <a:off x="5410200" y="3962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6</a:t>
            </a:r>
          </a:p>
        </p:txBody>
      </p:sp>
      <p:sp>
        <p:nvSpPr>
          <p:cNvPr id="56338" name="Text Box 20"/>
          <p:cNvSpPr txBox="1">
            <a:spLocks noChangeArrowheads="1"/>
          </p:cNvSpPr>
          <p:nvPr/>
        </p:nvSpPr>
        <p:spPr bwMode="auto">
          <a:xfrm>
            <a:off x="5410200" y="5105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4</a:t>
            </a:r>
          </a:p>
        </p:txBody>
      </p:sp>
      <p:sp>
        <p:nvSpPr>
          <p:cNvPr id="56339" name="Text Box 21"/>
          <p:cNvSpPr txBox="1">
            <a:spLocks noChangeArrowheads="1"/>
          </p:cNvSpPr>
          <p:nvPr/>
        </p:nvSpPr>
        <p:spPr bwMode="auto">
          <a:xfrm>
            <a:off x="5410200" y="4572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2</a:t>
            </a:r>
          </a:p>
        </p:txBody>
      </p:sp>
      <p:sp>
        <p:nvSpPr>
          <p:cNvPr id="56340" name="Text Box 22"/>
          <p:cNvSpPr txBox="1">
            <a:spLocks noChangeArrowheads="1"/>
          </p:cNvSpPr>
          <p:nvPr/>
        </p:nvSpPr>
        <p:spPr bwMode="auto">
          <a:xfrm>
            <a:off x="6324600" y="3962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5</a:t>
            </a:r>
          </a:p>
        </p:txBody>
      </p:sp>
      <p:sp>
        <p:nvSpPr>
          <p:cNvPr id="56341" name="Text Box 23"/>
          <p:cNvSpPr txBox="1">
            <a:spLocks noChangeArrowheads="1"/>
          </p:cNvSpPr>
          <p:nvPr/>
        </p:nvSpPr>
        <p:spPr bwMode="auto">
          <a:xfrm>
            <a:off x="6324600" y="4572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8</a:t>
            </a:r>
          </a:p>
        </p:txBody>
      </p:sp>
      <p:sp>
        <p:nvSpPr>
          <p:cNvPr id="56342" name="Text Box 24"/>
          <p:cNvSpPr txBox="1">
            <a:spLocks noChangeArrowheads="1"/>
          </p:cNvSpPr>
          <p:nvPr/>
        </p:nvSpPr>
        <p:spPr bwMode="auto">
          <a:xfrm>
            <a:off x="3276600" y="3429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12</a:t>
            </a:r>
          </a:p>
        </p:txBody>
      </p:sp>
      <p:sp>
        <p:nvSpPr>
          <p:cNvPr id="56343" name="Text Box 25"/>
          <p:cNvSpPr txBox="1">
            <a:spLocks noChangeArrowheads="1"/>
          </p:cNvSpPr>
          <p:nvPr/>
        </p:nvSpPr>
        <p:spPr bwMode="auto">
          <a:xfrm>
            <a:off x="3276600" y="3962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35</a:t>
            </a:r>
          </a:p>
        </p:txBody>
      </p:sp>
      <p:sp>
        <p:nvSpPr>
          <p:cNvPr id="56344" name="Text Box 26"/>
          <p:cNvSpPr txBox="1">
            <a:spLocks noChangeArrowheads="1"/>
          </p:cNvSpPr>
          <p:nvPr/>
        </p:nvSpPr>
        <p:spPr bwMode="auto">
          <a:xfrm>
            <a:off x="3276600" y="4572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16</a:t>
            </a:r>
          </a:p>
        </p:txBody>
      </p:sp>
      <p:sp>
        <p:nvSpPr>
          <p:cNvPr id="56345" name="Text Box 27"/>
          <p:cNvSpPr txBox="1">
            <a:spLocks noChangeArrowheads="1"/>
          </p:cNvSpPr>
          <p:nvPr/>
        </p:nvSpPr>
        <p:spPr bwMode="auto">
          <a:xfrm>
            <a:off x="3276600" y="5105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49</a:t>
            </a:r>
          </a:p>
        </p:txBody>
      </p:sp>
      <p:sp>
        <p:nvSpPr>
          <p:cNvPr id="56346" name="Text Box 28"/>
          <p:cNvSpPr txBox="1">
            <a:spLocks noChangeArrowheads="1"/>
          </p:cNvSpPr>
          <p:nvPr/>
        </p:nvSpPr>
        <p:spPr bwMode="auto">
          <a:xfrm>
            <a:off x="7086600" y="2819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32</a:t>
            </a:r>
          </a:p>
        </p:txBody>
      </p:sp>
      <p:sp>
        <p:nvSpPr>
          <p:cNvPr id="56347" name="Text Box 29"/>
          <p:cNvSpPr txBox="1">
            <a:spLocks noChangeArrowheads="1"/>
          </p:cNvSpPr>
          <p:nvPr/>
        </p:nvSpPr>
        <p:spPr bwMode="auto">
          <a:xfrm>
            <a:off x="7086600" y="3429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27</a:t>
            </a:r>
          </a:p>
        </p:txBody>
      </p:sp>
      <p:sp>
        <p:nvSpPr>
          <p:cNvPr id="56348" name="Text Box 30"/>
          <p:cNvSpPr txBox="1">
            <a:spLocks noChangeArrowheads="1"/>
          </p:cNvSpPr>
          <p:nvPr/>
        </p:nvSpPr>
        <p:spPr bwMode="auto">
          <a:xfrm>
            <a:off x="7086600" y="3962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30</a:t>
            </a:r>
          </a:p>
        </p:txBody>
      </p:sp>
      <p:sp>
        <p:nvSpPr>
          <p:cNvPr id="56349" name="Text Box 31"/>
          <p:cNvSpPr txBox="1">
            <a:spLocks noChangeArrowheads="1"/>
          </p:cNvSpPr>
          <p:nvPr/>
        </p:nvSpPr>
        <p:spPr bwMode="auto">
          <a:xfrm>
            <a:off x="7086600" y="4572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16</a:t>
            </a:r>
          </a:p>
        </p:txBody>
      </p:sp>
      <p:sp>
        <p:nvSpPr>
          <p:cNvPr id="56350" name="Text Box 32"/>
          <p:cNvSpPr txBox="1">
            <a:spLocks noChangeArrowheads="1"/>
          </p:cNvSpPr>
          <p:nvPr/>
        </p:nvSpPr>
        <p:spPr bwMode="auto">
          <a:xfrm>
            <a:off x="7086600" y="5105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Cambria" pitchFamily="18" charset="0"/>
              </a:rPr>
              <a:t>28</a:t>
            </a:r>
          </a:p>
        </p:txBody>
      </p:sp>
      <p:pic>
        <p:nvPicPr>
          <p:cNvPr id="56351" name="Picture 2" descr="Точечный рис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8358188" cy="626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1714500" y="2643188"/>
            <a:ext cx="22860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мусма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14500" y="3286125"/>
            <a:ext cx="22860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сакас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14500" y="3857625"/>
            <a:ext cx="22860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самса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14500" y="4429125"/>
            <a:ext cx="22860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навна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714500" y="5000625"/>
            <a:ext cx="22860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нАна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214938" y="5000625"/>
            <a:ext cx="22860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Ан-на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214938" y="4429125"/>
            <a:ext cx="22860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ван-на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214938" y="3857625"/>
            <a:ext cx="22860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мас-са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214938" y="2714625"/>
            <a:ext cx="22860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сум-ма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14938" y="3286125"/>
            <a:ext cx="22860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кас-са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88913"/>
            <a:ext cx="8242300" cy="1238250"/>
          </a:xfrm>
        </p:spPr>
      </p:pic>
      <p:pic>
        <p:nvPicPr>
          <p:cNvPr id="57346" name="Picture 2" descr="F:\fmt_52_img_7276_jp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643063"/>
            <a:ext cx="3810000" cy="2857500"/>
          </a:xfrm>
        </p:spPr>
      </p:pic>
      <p:pic>
        <p:nvPicPr>
          <p:cNvPr id="57347" name="Picture 3" descr="F:\fmt_52_img_7128_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86125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3838" y="152400"/>
            <a:ext cx="5656262" cy="858838"/>
          </a:xfrm>
        </p:spPr>
      </p:pic>
      <p:sp>
        <p:nvSpPr>
          <p:cNvPr id="58370" name="Содержимое 2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5357813"/>
          </a:xfrm>
        </p:spPr>
        <p:txBody>
          <a:bodyPr/>
          <a:lstStyle/>
          <a:p>
            <a:pPr marL="514350" indent="-514350">
              <a:buFont typeface="Wingdings 2" pitchFamily="18" charset="2"/>
              <a:buNone/>
            </a:pPr>
            <a:r>
              <a:rPr lang="ru-RU" smtClean="0"/>
              <a:t>1.Переноси слова по слогам.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ru-RU" smtClean="0"/>
              <a:t>2. Слог из одной гласной не оставляй на строчке и не переноси.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ru-RU" smtClean="0"/>
              <a:t>3.Буквы Ь,Ъ,Й не отделяй от стоящей перед ним буквы.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ru-RU" smtClean="0"/>
              <a:t>4.При переносе слов с двойными согласными одну букву оставляют на строке, другую переносят.</a:t>
            </a:r>
          </a:p>
          <a:p>
            <a:pPr marL="514350" indent="-514350">
              <a:buFont typeface="Rockwell"/>
              <a:buAutoNum type="arabicPeriod"/>
            </a:pPr>
            <a:endParaRPr lang="ru-RU" smtClean="0"/>
          </a:p>
        </p:txBody>
      </p:sp>
      <p:pic>
        <p:nvPicPr>
          <p:cNvPr id="58371" name="Рисунок 3" descr="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4429125"/>
            <a:ext cx="187483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F:\фоны и рисунки\фон для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143000"/>
            <a:ext cx="4572000" cy="33861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-У кого сегодня  получилось справиться со всеми заданиями, кто может, похвалить себя за это?</a:t>
            </a:r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/>
            </a:r>
            <a:b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ru-RU" sz="2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-Что интересного было на уроке?</a:t>
            </a:r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/>
            </a:r>
            <a:b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ru-RU" sz="2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-Что узнали?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49238"/>
            <a:ext cx="8242300" cy="1165225"/>
          </a:xfrm>
        </p:spPr>
      </p:pic>
      <p:pic>
        <p:nvPicPr>
          <p:cNvPr id="60418" name="Picture 4" descr="C:\Documents and Settings\Admin\Мои документы\картинки\губка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1857375"/>
            <a:ext cx="5500687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857625" y="642938"/>
          <a:ext cx="4908550" cy="2214562"/>
        </p:xfrm>
        <a:graphic>
          <a:graphicData uri="http://schemas.openxmlformats.org/presentationml/2006/ole">
            <p:oleObj spid="_x0000_s45058" name="Document" r:id="rId3" imgW="7093582" imgH="3200038" progId="Word.Document.8">
              <p:embed/>
            </p:oleObj>
          </a:graphicData>
        </a:graphic>
      </p:graphicFrame>
      <p:pic>
        <p:nvPicPr>
          <p:cNvPr id="3" name="Picture 3" descr="C:\Documents and Settings\Admin\Мои документы\p_msk2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3359150"/>
            <a:ext cx="4143375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гнутая влево стрелка 3"/>
          <p:cNvSpPr/>
          <p:nvPr/>
        </p:nvSpPr>
        <p:spPr>
          <a:xfrm>
            <a:off x="1214438" y="1714500"/>
            <a:ext cx="2071687" cy="3714750"/>
          </a:xfrm>
          <a:prstGeom prst="curved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F:\05nil077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285750"/>
            <a:ext cx="3786187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3" descr="F:\05nil076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143125"/>
            <a:ext cx="3959225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NOTEBO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6554787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3" descr="STENOP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60350"/>
            <a:ext cx="659288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4"/>
          <p:cNvSpPr>
            <a:spLocks noGrp="1" noChangeArrowheads="1"/>
          </p:cNvSpPr>
          <p:nvPr>
            <p:ph idx="1"/>
          </p:nvPr>
        </p:nvSpPr>
        <p:spPr>
          <a:xfrm>
            <a:off x="1258888" y="642938"/>
            <a:ext cx="6742112" cy="37147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4100" smtClean="0">
                <a:solidFill>
                  <a:srgbClr val="FF0066"/>
                </a:solidFill>
                <a:latin typeface="Monotype Corsiva" pitchFamily="66" charset="0"/>
              </a:rPr>
              <a:t>                    </a:t>
            </a:r>
            <a:r>
              <a:rPr lang="ru-RU" sz="4100" smtClean="0">
                <a:latin typeface="Monotype Corsiva" pitchFamily="66" charset="0"/>
              </a:rPr>
              <a:t> </a:t>
            </a:r>
            <a:r>
              <a:rPr lang="ru-RU" sz="4800" smtClean="0">
                <a:latin typeface="Monotype Corsiva" pitchFamily="66" charset="0"/>
              </a:rPr>
              <a:t>21 марта.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4800" b="1" smtClean="0">
                <a:latin typeface="Monotype Corsiva" pitchFamily="66" charset="0"/>
              </a:rPr>
              <a:t>              Классная работа.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4800" b="1" smtClean="0">
                <a:solidFill>
                  <a:srgbClr val="000099"/>
                </a:solidFill>
                <a:latin typeface="Monotype Corsiva" pitchFamily="66" charset="0"/>
              </a:rPr>
              <a:t>          </a:t>
            </a:r>
            <a:r>
              <a:rPr lang="ru-RU" sz="4800" b="1" smtClean="0">
                <a:latin typeface="Monotype Corsiva" pitchFamily="66" charset="0"/>
              </a:rPr>
              <a:t>Словарь: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200" b="1" smtClean="0">
              <a:solidFill>
                <a:srgbClr val="000099"/>
              </a:solidFill>
              <a:latin typeface="Monotype Corsiva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200" b="1" smtClean="0">
              <a:solidFill>
                <a:srgbClr val="000099"/>
              </a:solidFill>
              <a:latin typeface="Monotype Corsiva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000099"/>
                </a:solidFill>
                <a:latin typeface="Monotype Corsiva" pitchFamily="66" charset="0"/>
              </a:rPr>
              <a:t>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49238"/>
            <a:ext cx="8242300" cy="1171575"/>
          </a:xfrm>
        </p:spPr>
      </p:pic>
      <p:pic>
        <p:nvPicPr>
          <p:cNvPr id="48130" name="Picture 2" descr="F:\ребята и зверят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62100" y="1646238"/>
            <a:ext cx="6019800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F:\Лонгинова\Отсканировано 16.03.2009 15-5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85750"/>
            <a:ext cx="454977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Прямоугольник 2"/>
          <p:cNvSpPr>
            <a:spLocks noChangeArrowheads="1"/>
          </p:cNvSpPr>
          <p:nvPr/>
        </p:nvSpPr>
        <p:spPr bwMode="auto">
          <a:xfrm>
            <a:off x="214313" y="571500"/>
            <a:ext cx="4572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mbria" pitchFamily="18" charset="0"/>
              </a:rPr>
              <a:t>Длина тела воробья</a:t>
            </a:r>
          </a:p>
          <a:p>
            <a:r>
              <a:rPr lang="ru-RU" sz="3600">
                <a:latin typeface="Cambria" pitchFamily="18" charset="0"/>
              </a:rPr>
              <a:t> 12-15 см. У самцов многих видов на горле черное пятно. Воробьи широко распространены во всем       мире.</a:t>
            </a:r>
          </a:p>
        </p:txBody>
      </p:sp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642938" y="5143500"/>
            <a:ext cx="7072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Cambria" pitchFamily="18" charset="0"/>
              </a:rPr>
              <a:t>В</a:t>
            </a:r>
            <a:r>
              <a:rPr lang="ru-RU" sz="6600" b="1">
                <a:solidFill>
                  <a:srgbClr val="FF0000"/>
                </a:solidFill>
                <a:latin typeface="Cambria" pitchFamily="18" charset="0"/>
              </a:rPr>
              <a:t>О</a:t>
            </a:r>
            <a:r>
              <a:rPr lang="ru-RU" sz="6600" b="1">
                <a:latin typeface="Cambria" pitchFamily="18" charset="0"/>
              </a:rPr>
              <a:t>Р</a:t>
            </a:r>
            <a:r>
              <a:rPr lang="ru-RU" sz="6600" b="1">
                <a:solidFill>
                  <a:srgbClr val="FF0000"/>
                </a:solidFill>
                <a:latin typeface="Cambria" pitchFamily="18" charset="0"/>
              </a:rPr>
              <a:t>О</a:t>
            </a:r>
            <a:r>
              <a:rPr lang="ru-RU" sz="6600" b="1">
                <a:latin typeface="Cambria" pitchFamily="18" charset="0"/>
              </a:rPr>
              <a:t>БЕЙ</a:t>
            </a:r>
          </a:p>
        </p:txBody>
      </p:sp>
      <p:pic>
        <p:nvPicPr>
          <p:cNvPr id="49156" name="Рисунок 4" descr="де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4000500"/>
            <a:ext cx="19542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F:\Лонгинова\Отсканировано 16.03.2009 15-5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285750"/>
            <a:ext cx="5148263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Прямоугольник 2"/>
          <p:cNvSpPr>
            <a:spLocks noChangeArrowheads="1"/>
          </p:cNvSpPr>
          <p:nvPr/>
        </p:nvSpPr>
        <p:spPr bwMode="auto">
          <a:xfrm>
            <a:off x="357188" y="571500"/>
            <a:ext cx="38369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mbria" pitchFamily="18" charset="0"/>
              </a:rPr>
              <a:t>Ворона — всеядная</a:t>
            </a:r>
          </a:p>
          <a:p>
            <a:r>
              <a:rPr lang="ru-RU" sz="3200">
                <a:latin typeface="Cambria" pitchFamily="18" charset="0"/>
              </a:rPr>
              <a:t> птица. Длина </a:t>
            </a:r>
          </a:p>
          <a:p>
            <a:r>
              <a:rPr lang="ru-RU" sz="3200">
                <a:latin typeface="Cambria" pitchFamily="18" charset="0"/>
              </a:rPr>
              <a:t>до 70 см; </a:t>
            </a:r>
          </a:p>
          <a:p>
            <a:r>
              <a:rPr lang="ru-RU" sz="3200">
                <a:latin typeface="Cambria" pitchFamily="18" charset="0"/>
              </a:rPr>
              <a:t>вес тела  до 1,5 кг.</a:t>
            </a:r>
          </a:p>
          <a:p>
            <a:r>
              <a:rPr lang="ru-RU" sz="3200">
                <a:latin typeface="Cambria" pitchFamily="18" charset="0"/>
              </a:rPr>
              <a:t> Ведет оседлый и</a:t>
            </a:r>
          </a:p>
          <a:p>
            <a:r>
              <a:rPr lang="ru-RU" sz="3200">
                <a:latin typeface="Cambria" pitchFamily="18" charset="0"/>
              </a:rPr>
              <a:t> кочующий образ</a:t>
            </a:r>
          </a:p>
          <a:p>
            <a:r>
              <a:rPr lang="ru-RU" sz="3200">
                <a:latin typeface="Cambria" pitchFamily="18" charset="0"/>
              </a:rPr>
              <a:t> жизни.</a:t>
            </a:r>
          </a:p>
          <a:p>
            <a:endParaRPr lang="ru-RU" sz="3200">
              <a:latin typeface="Cambria" pitchFamily="18" charset="0"/>
            </a:endParaRPr>
          </a:p>
          <a:p>
            <a:endParaRPr lang="ru-RU" sz="3200">
              <a:latin typeface="Cambria" pitchFamily="18" charset="0"/>
            </a:endParaRPr>
          </a:p>
        </p:txBody>
      </p:sp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0" y="4714875"/>
            <a:ext cx="7072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Cambria" pitchFamily="18" charset="0"/>
              </a:rPr>
              <a:t>В</a:t>
            </a:r>
            <a:r>
              <a:rPr lang="ru-RU" sz="6600" b="1">
                <a:solidFill>
                  <a:srgbClr val="FF0000"/>
                </a:solidFill>
                <a:latin typeface="Cambria" pitchFamily="18" charset="0"/>
              </a:rPr>
              <a:t>О</a:t>
            </a:r>
            <a:r>
              <a:rPr lang="ru-RU" sz="6600" b="1">
                <a:latin typeface="Cambria" pitchFamily="18" charset="0"/>
              </a:rPr>
              <a:t>Р</a:t>
            </a:r>
            <a:r>
              <a:rPr lang="ru-RU" sz="6600" b="1">
                <a:solidFill>
                  <a:srgbClr val="FF0000"/>
                </a:solidFill>
                <a:latin typeface="Cambria" pitchFamily="18" charset="0"/>
              </a:rPr>
              <a:t>О</a:t>
            </a:r>
            <a:r>
              <a:rPr lang="ru-RU" sz="6600" b="1">
                <a:latin typeface="Cambria" pitchFamily="18" charset="0"/>
              </a:rPr>
              <a:t>НА</a:t>
            </a:r>
          </a:p>
        </p:txBody>
      </p:sp>
      <p:pic>
        <p:nvPicPr>
          <p:cNvPr id="50180" name="Рисунок 5" descr="де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143375"/>
            <a:ext cx="19542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F:\Лонгинова\Отсканировано 16.03.2009 15-4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57188"/>
            <a:ext cx="36734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428625" y="285750"/>
            <a:ext cx="41433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СОРОКА  </a:t>
            </a:r>
            <a:r>
              <a:rPr lang="ru-RU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 птицы семейства вороновых. Длина тела 45</a:t>
            </a:r>
            <a:r>
              <a:rPr lang="ru-RU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47 см, масса 160</a:t>
            </a:r>
            <a:r>
              <a:rPr lang="ru-RU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260 г. Длинный ступенчатый хвост, короткие и широкие крылья. Сороки ведут оседлый образ жизни. Это</a:t>
            </a:r>
            <a:r>
              <a:rPr lang="ru-RU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всеядная птица. </a:t>
            </a:r>
            <a:endParaRPr lang="ru-RU" sz="32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357188" y="5357813"/>
            <a:ext cx="7072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Cambria" pitchFamily="18" charset="0"/>
              </a:rPr>
              <a:t>С</a:t>
            </a:r>
            <a:r>
              <a:rPr lang="ru-RU" sz="6600" b="1">
                <a:solidFill>
                  <a:srgbClr val="FF0000"/>
                </a:solidFill>
                <a:latin typeface="Cambria" pitchFamily="18" charset="0"/>
              </a:rPr>
              <a:t>О</a:t>
            </a:r>
            <a:r>
              <a:rPr lang="ru-RU" sz="6600" b="1">
                <a:latin typeface="Cambria" pitchFamily="18" charset="0"/>
              </a:rPr>
              <a:t>Р</a:t>
            </a:r>
            <a:r>
              <a:rPr lang="ru-RU" sz="6600" b="1">
                <a:solidFill>
                  <a:srgbClr val="FF0000"/>
                </a:solidFill>
                <a:latin typeface="Cambria" pitchFamily="18" charset="0"/>
              </a:rPr>
              <a:t>О</a:t>
            </a:r>
            <a:r>
              <a:rPr lang="ru-RU" sz="6600" b="1">
                <a:latin typeface="Cambria" pitchFamily="18" charset="0"/>
              </a:rPr>
              <a:t>КА</a:t>
            </a:r>
          </a:p>
        </p:txBody>
      </p:sp>
      <p:pic>
        <p:nvPicPr>
          <p:cNvPr id="51204" name="Рисунок 4" descr="де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4000500"/>
            <a:ext cx="19542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50" y="188913"/>
            <a:ext cx="9156700" cy="1238250"/>
          </a:xfrm>
        </p:spPr>
      </p:pic>
      <p:pic>
        <p:nvPicPr>
          <p:cNvPr id="52226" name="Picture 2" descr="F:\спроси у всезнамус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62100" y="1646238"/>
            <a:ext cx="6019800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560</TotalTime>
  <Words>181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5" baseType="lpstr">
      <vt:lpstr>Cambria</vt:lpstr>
      <vt:lpstr>Arial</vt:lpstr>
      <vt:lpstr>Wingdings 2</vt:lpstr>
      <vt:lpstr>Calibri</vt:lpstr>
      <vt:lpstr>Rockwell</vt:lpstr>
      <vt:lpstr>Monotype Corsiva</vt:lpstr>
      <vt:lpstr>Times New Roman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57</cp:revision>
  <dcterms:created xsi:type="dcterms:W3CDTF">2009-03-19T13:18:10Z</dcterms:created>
  <dcterms:modified xsi:type="dcterms:W3CDTF">2010-05-22T14:33:35Z</dcterms:modified>
</cp:coreProperties>
</file>