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handoutMasterIdLst>
    <p:handoutMasterId r:id="rId22"/>
  </p:handoutMasterIdLst>
  <p:sldIdLst>
    <p:sldId id="276" r:id="rId2"/>
    <p:sldId id="257" r:id="rId3"/>
    <p:sldId id="281" r:id="rId4"/>
    <p:sldId id="260" r:id="rId5"/>
    <p:sldId id="277" r:id="rId6"/>
    <p:sldId id="279" r:id="rId7"/>
    <p:sldId id="263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82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CD55B-309B-4F4B-850C-5198CD69B9A9}" type="datetimeFigureOut">
              <a:rPr lang="ru-RU" smtClean="0"/>
              <a:pPr/>
              <a:t>28.01.2010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C2A64-DF54-425D-A87E-6659F3D82A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6BDE0-DF05-454D-8F50-2F48C2533B17}" type="datetimeFigureOut">
              <a:rPr lang="ru-RU" smtClean="0"/>
              <a:pPr/>
              <a:t>28.01.2010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996B0-6690-410C-A7E4-6188B0EED4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6B0-6690-410C-A7E4-6188B0EED49D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84EE86-AAD2-4FC1-9C37-B2A05355EBB2}" type="datetime1">
              <a:rPr lang="ru-RU" smtClean="0"/>
              <a:pPr/>
              <a:t>28.01.2010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73D7AB-7951-45CC-924E-FB9A18E1CD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BEE2C3-F2A6-466D-BD85-CD1A10724236}" type="datetime1">
              <a:rPr lang="ru-RU" smtClean="0"/>
              <a:pPr/>
              <a:t>28.01.2010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73D7AB-7951-45CC-924E-FB9A18E1CD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B21804-8DAE-4729-ACD1-64F6140311F5}" type="datetime1">
              <a:rPr lang="ru-RU" smtClean="0"/>
              <a:pPr/>
              <a:t>28.01.2010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73D7AB-7951-45CC-924E-FB9A18E1CD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AA4502-531C-4023-A465-E5FD229301EA}" type="datetime1">
              <a:rPr lang="ru-RU" smtClean="0"/>
              <a:pPr/>
              <a:t>28.01.2010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73D7AB-7951-45CC-924E-FB9A18E1CD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083D3C-30FD-432E-AFE3-CF77B8F291D3}" type="datetime1">
              <a:rPr lang="ru-RU" smtClean="0"/>
              <a:pPr/>
              <a:t>28.01.2010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73D7AB-7951-45CC-924E-FB9A18E1CD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ABED2F-8EAD-4E37-ACCA-DDA46E136E80}" type="datetime1">
              <a:rPr lang="ru-RU" smtClean="0"/>
              <a:pPr/>
              <a:t>28.01.2010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73D7AB-7951-45CC-924E-FB9A18E1CD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A0B1F2-A74D-45CE-8102-1AF23483F27A}" type="datetime1">
              <a:rPr lang="ru-RU" smtClean="0"/>
              <a:pPr/>
              <a:t>28.01.2010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73D7AB-7951-45CC-924E-FB9A18E1CD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5BDE2A-0A3C-44BD-ADD4-AD8F510070C7}" type="datetime1">
              <a:rPr lang="ru-RU" smtClean="0"/>
              <a:pPr/>
              <a:t>28.01.2010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73D7AB-7951-45CC-924E-FB9A18E1CD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C21B58-1A79-4666-9C83-163B34521DC2}" type="datetime1">
              <a:rPr lang="ru-RU" smtClean="0"/>
              <a:pPr/>
              <a:t>28.01.2010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73D7AB-7951-45CC-924E-FB9A18E1CD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D2F335-3046-43D0-932B-2D911F194431}" type="datetime1">
              <a:rPr lang="ru-RU" smtClean="0"/>
              <a:pPr/>
              <a:t>28.01.2010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73D7AB-7951-45CC-924E-FB9A18E1CD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E33D8F-D020-43BB-9621-64403507E410}" type="datetime1">
              <a:rPr lang="ru-RU" smtClean="0"/>
              <a:pPr/>
              <a:t>28.01.2010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73D7AB-7951-45CC-924E-FB9A18E1CDE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EA33DE9-1EBB-4FF9-B07F-C0B42C168281}" type="datetime1">
              <a:rPr lang="ru-RU" smtClean="0"/>
              <a:pPr/>
              <a:t>28.01.2010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173D7AB-7951-45CC-924E-FB9A18E1CD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youtube.com/watch?v=aGitmYl6U90&amp;feature=related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youtube.com/watch?v=G6ceaZrKC-Y&amp;feature=related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6.jpeg"/><Relationship Id="rId3" Type="http://schemas.openxmlformats.org/officeDocument/2006/relationships/image" Target="../media/image20.jpeg"/><Relationship Id="rId7" Type="http://schemas.openxmlformats.org/officeDocument/2006/relationships/image" Target="../media/image38.jpeg"/><Relationship Id="rId12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29.jpeg"/><Relationship Id="rId9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search?p=11&amp;ed=1&amp;text=%D1%82%D0%B5%D0%B0%D1%82%D1%80%20%D0%B4%D0%B8%D0%BE%D0%BD%D0%B8%D1%81%D0%B0&amp;spsite=fake-009-3343875.ru&amp;img_url=shkolazhizni.ru%2Fimg%2Fcontent%2Fi71%2F71884_or.jpg&amp;rpt=simage" TargetMode="External"/><Relationship Id="rId2" Type="http://schemas.openxmlformats.org/officeDocument/2006/relationships/hyperlink" Target="http://avt.miem.edu.ru/Kafedra/KT/Publik/posob_3_kt.html#&#1050;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text=%D1%8D%D1%80%D0%B5%D1%85%D1%82%D0%B5%D0%B9%D0%BE%D0%BD&amp;stype=image" TargetMode="External"/><Relationship Id="rId5" Type="http://schemas.openxmlformats.org/officeDocument/2006/relationships/hyperlink" Target="http://images.yandex.ru/yandsearch?text=+%D0%BF%D1%80%D0%BE%D0%BF%D0%B8%D0%BB%D0%B5%D0%B8&amp;stype=image" TargetMode="External"/><Relationship Id="rId4" Type="http://schemas.openxmlformats.org/officeDocument/2006/relationships/hyperlink" Target="http://u.foto.radikal.ru/0706/9c/fbfbdc2e558dt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magister.msk.ru/library/philos/kunn_001.htm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QvOp2aMRZ7o&amp;feature=related" TargetMode="External"/><Relationship Id="rId3" Type="http://schemas.openxmlformats.org/officeDocument/2006/relationships/hyperlink" Target="http://video.yandex.ru/search.xml?text=%D0%B0%D0%BA%D1%80%D0%BE%D0%BF%D0%BE%D0%BB%D1%8C&amp;where=all&amp;how=&amp;duration=&amp;vdup=2043276" TargetMode="External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11" Type="http://schemas.openxmlformats.org/officeDocument/2006/relationships/hyperlink" Target="http://video.mail.ru/mail/rusmedtravel/51/1585.html" TargetMode="External"/><Relationship Id="rId5" Type="http://schemas.openxmlformats.org/officeDocument/2006/relationships/hyperlink" Target="http://www.youtube.com/watch?v=x0V92vPGpZc" TargetMode="External"/><Relationship Id="rId10" Type="http://schemas.openxmlformats.org/officeDocument/2006/relationships/image" Target="../media/image22.gif"/><Relationship Id="rId4" Type="http://schemas.openxmlformats.org/officeDocument/2006/relationships/image" Target="../media/image18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D7AB-7951-45CC-924E-FB9A18E1CDED}" type="slidenum">
              <a:rPr lang="ru-RU" smtClean="0"/>
              <a:pPr/>
              <a:t>1</a:t>
            </a:fld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472" y="571480"/>
            <a:ext cx="8001056" cy="255389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Золотой век          Афин</a:t>
            </a:r>
            <a:endParaRPr lang="ru-RU" sz="7200" b="1" cap="none" spc="0" dirty="0">
              <a:ln w="11430"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6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Лена\Desktop\44.3.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714488"/>
            <a:ext cx="1714512" cy="133772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857364"/>
            <a:ext cx="1928826" cy="3927791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3429000"/>
            <a:ext cx="1655749" cy="2339985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5" y="3357562"/>
            <a:ext cx="1652972" cy="2443999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D7AB-7951-45CC-924E-FB9A18E1CDED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25604" name="Picture 4" descr="C:\Users\ПК\Documents\ШКОЛА\готовые уроки с ИКТ\10класс\АНТИЧНЫЙ\греция\фото греция\foto\parfenon_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66"/>
            <a:ext cx="9122449" cy="61436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285852" y="428604"/>
            <a:ext cx="678661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П а р ф е н о н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D7AB-7951-45CC-924E-FB9A18E1CDED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26626" name="Picture 2" descr="C:\Users\ПК\Documents\ШКОЛА\готовые уроки с ИКТ\10класс\АНТИЧНЫЙ\греция\фото греция\foto\parfen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913" y="1331511"/>
            <a:ext cx="8267491" cy="51506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463792" y="571480"/>
            <a:ext cx="428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357166"/>
            <a:ext cx="43508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Impact" pitchFamily="34" charset="0"/>
              </a:rPr>
              <a:t> 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Реконструкция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4572008"/>
            <a:ext cx="2393079" cy="1185856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D7AB-7951-45CC-924E-FB9A18E1CDED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t="6653" b="9656"/>
          <a:stretch>
            <a:fillRect/>
          </a:stretch>
        </p:blipFill>
        <p:spPr bwMode="auto">
          <a:xfrm>
            <a:off x="642910" y="500042"/>
            <a:ext cx="7877908" cy="3429024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143248"/>
            <a:ext cx="2198092" cy="2721448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 t="3769"/>
          <a:stretch>
            <a:fillRect/>
          </a:stretch>
        </p:blipFill>
        <p:spPr bwMode="auto">
          <a:xfrm>
            <a:off x="785786" y="3041832"/>
            <a:ext cx="2428892" cy="2768647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142976" y="571480"/>
            <a:ext cx="24288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фриз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1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D7AB-7951-45CC-924E-FB9A18E1CDED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785794"/>
            <a:ext cx="4000528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Афина </a:t>
            </a:r>
            <a:endParaRPr lang="ru-RU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Парфенос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дева)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07184"/>
            <a:ext cx="4000528" cy="50363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D7AB-7951-45CC-924E-FB9A18E1CDED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9144000" cy="618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57158" y="428604"/>
            <a:ext cx="83582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 Р Е Х Т Е Й О Н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D7AB-7951-45CC-924E-FB9A18E1CDED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858280" cy="60900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107389" y="214290"/>
            <a:ext cx="492922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ариатиды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3356"/>
            <a:ext cx="8429684" cy="6317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D7AB-7951-45CC-924E-FB9A18E1CDED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28604"/>
            <a:ext cx="87154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Театр  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Диониса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857868"/>
            <a:ext cx="8183880" cy="100013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Sylfaen" pitchFamily="18" charset="0"/>
              </a:rPr>
              <a:t>Скульптурный фриз времен императора Нерона </a:t>
            </a:r>
            <a:r>
              <a:rPr lang="ru-RU" sz="28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Sylfaen" pitchFamily="18" charset="0"/>
              </a:rPr>
              <a:t/>
            </a:r>
            <a:br>
              <a:rPr lang="ru-RU" sz="28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Sylfaen" pitchFamily="18" charset="0"/>
              </a:rPr>
            </a:br>
            <a:r>
              <a:rPr lang="ru-RU" sz="28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Sylfaen" pitchFamily="18" charset="0"/>
              </a:rPr>
              <a:t>с </a:t>
            </a:r>
            <a:r>
              <a:rPr lang="ru-RU" sz="28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Sylfaen" pitchFamily="18" charset="0"/>
              </a:rPr>
              <a:t>забавными </a:t>
            </a:r>
            <a:r>
              <a:rPr lang="ru-RU" sz="28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Sylfaen" pitchFamily="18" charset="0"/>
              </a:rPr>
              <a:t>сатирами</a:t>
            </a:r>
            <a:r>
              <a:rPr lang="ru-RU" sz="28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ru-RU" sz="28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D7AB-7951-45CC-924E-FB9A18E1CDED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71480"/>
            <a:ext cx="6500858" cy="46724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5357826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Назови архитектурное сооружение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D7AB-7951-45CC-924E-FB9A18E1CDED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214422"/>
            <a:ext cx="5715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 b="8676"/>
          <a:stretch>
            <a:fillRect/>
          </a:stretch>
        </p:blipFill>
        <p:spPr bwMode="auto">
          <a:xfrm>
            <a:off x="1714480" y="1214421"/>
            <a:ext cx="5599310" cy="383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1214422"/>
            <a:ext cx="5610235" cy="382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l="3348" t="4870" r="4575" b="7467"/>
          <a:stretch>
            <a:fillRect/>
          </a:stretch>
        </p:blipFill>
        <p:spPr bwMode="auto">
          <a:xfrm>
            <a:off x="1571604" y="1214421"/>
            <a:ext cx="5715040" cy="3740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 cstate="print"/>
          <a:srcRect b="10409"/>
          <a:stretch>
            <a:fillRect/>
          </a:stretch>
        </p:blipFill>
        <p:spPr bwMode="auto">
          <a:xfrm>
            <a:off x="1571604" y="1214422"/>
            <a:ext cx="574676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/>
          <a:srcRect l="5022" t="4951" r="7924" b="5940"/>
          <a:stretch>
            <a:fillRect/>
          </a:stretch>
        </p:blipFill>
        <p:spPr bwMode="auto">
          <a:xfrm>
            <a:off x="1785918" y="1214422"/>
            <a:ext cx="5572164" cy="385765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Стрелка вправо 12"/>
          <p:cNvSpPr/>
          <p:nvPr/>
        </p:nvSpPr>
        <p:spPr>
          <a:xfrm>
            <a:off x="7572396" y="2357430"/>
            <a:ext cx="285752" cy="157163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8" cstate="print"/>
          <a:srcRect t="7462"/>
          <a:stretch>
            <a:fillRect/>
          </a:stretch>
        </p:blipFill>
        <p:spPr bwMode="auto">
          <a:xfrm>
            <a:off x="1571604" y="1357298"/>
            <a:ext cx="5713421" cy="383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00232" y="1285860"/>
            <a:ext cx="532356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28794" y="1285860"/>
            <a:ext cx="5410208" cy="386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728" y="1285860"/>
            <a:ext cx="5929314" cy="395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 descr="C:\Users\ПК\Documents\ШКОЛА\готовые уроки с ИКТ\10класс\АНТИЧНЫЙ\греция\фото греция\foto\parfenon_r.jpg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1571604" y="1142984"/>
            <a:ext cx="5849932" cy="3872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28728" y="1142984"/>
            <a:ext cx="6000792" cy="410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D7AB-7951-45CC-924E-FB9A18E1CDED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571480"/>
            <a:ext cx="835824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hlinkClick r:id="rId2"/>
              </a:rPr>
              <a:t>http://avt.miem.edu.ru/Kafedra/KT/Publik/posob_3_kt.html#К</a:t>
            </a:r>
            <a:r>
              <a:rPr lang="ru-RU" sz="1100" dirty="0" smtClean="0"/>
              <a:t> КУЛЬТУРА ДРЕВНЕЙ ГРЕЦИИ И ЕЕ </a:t>
            </a:r>
            <a:r>
              <a:rPr lang="ru-RU" sz="1100" dirty="0" smtClean="0"/>
              <a:t>ОСОБЕННОСТИ</a:t>
            </a:r>
          </a:p>
          <a:p>
            <a:r>
              <a:rPr lang="en-US" sz="1100" dirty="0" smtClean="0">
                <a:hlinkClick r:id="rId3"/>
              </a:rPr>
              <a:t>http://images.yandex.ru/search?p=11&amp;ed=1&amp;text=%</a:t>
            </a:r>
            <a:r>
              <a:rPr lang="en-US" sz="1100" dirty="0" smtClean="0">
                <a:hlinkClick r:id="rId3"/>
              </a:rPr>
              <a:t>D1%82%D0%B5%D0%B0%D1%82%D1%80%20%D0%B4%D0%B8%D0%BE%D0%BD%D0%B8%D1%81%D0%B0&amp;spsite=fake-009-3343875.ru&amp;img_url=shkolazhizni.ru%2Fimg%2Fcontent%2Fi71%2F71884_or.jpg&amp;rpt=simage</a:t>
            </a:r>
            <a:r>
              <a:rPr lang="ru-RU" sz="1100" dirty="0" smtClean="0"/>
              <a:t> театр Диониса</a:t>
            </a:r>
          </a:p>
          <a:p>
            <a:r>
              <a:rPr lang="en-US" sz="1100" dirty="0" smtClean="0">
                <a:hlinkClick r:id="rId4"/>
              </a:rPr>
              <a:t>ht http://images.yandex.ru/yandsearch?text=+%</a:t>
            </a:r>
            <a:r>
              <a:rPr lang="en-US" sz="1100" dirty="0" smtClean="0">
                <a:hlinkClick r:id="rId4"/>
              </a:rPr>
              <a:t>D0%BF%D0%B0%D1%80%D1%84%D0%B5%D0%BD%D0%BE%D0%BD&amp;stype=image</a:t>
            </a:r>
            <a:r>
              <a:rPr lang="ru-RU" sz="1100" dirty="0" smtClean="0">
                <a:hlinkClick r:id="rId4"/>
              </a:rPr>
              <a:t>    Парфенон </a:t>
            </a:r>
          </a:p>
          <a:p>
            <a:r>
              <a:rPr lang="en-US" sz="1100" dirty="0" smtClean="0">
                <a:hlinkClick r:id="rId4"/>
              </a:rPr>
              <a:t>tp://u.foto.radikal.ru/0706/9c/fbfbdc2e558dt.jpg</a:t>
            </a:r>
            <a:r>
              <a:rPr lang="ru-RU" sz="1100" dirty="0" smtClean="0"/>
              <a:t> Заставка</a:t>
            </a:r>
          </a:p>
          <a:p>
            <a:r>
              <a:rPr lang="en-US" sz="1100" dirty="0" smtClean="0">
                <a:hlinkClick r:id="rId5"/>
              </a:rPr>
              <a:t>http://images.yandex.ru/yandsearch?text=+%</a:t>
            </a:r>
            <a:r>
              <a:rPr lang="en-US" sz="1100" dirty="0" smtClean="0">
                <a:hlinkClick r:id="rId5"/>
              </a:rPr>
              <a:t>D0%BF%D1%80%D0%BE%D0%BF%D0%B8%D0%BB%D0%B5%D0%B8&amp;stype=image</a:t>
            </a:r>
            <a:r>
              <a:rPr lang="ru-RU" sz="1100" dirty="0" smtClean="0"/>
              <a:t> Пропилеи</a:t>
            </a:r>
          </a:p>
          <a:p>
            <a:r>
              <a:rPr lang="en-US" sz="1100" dirty="0" smtClean="0">
                <a:hlinkClick r:id="rId6"/>
              </a:rPr>
              <a:t>http://images.yandex.ru/yandsearch?text=%</a:t>
            </a:r>
            <a:r>
              <a:rPr lang="en-US" sz="1100" dirty="0" smtClean="0">
                <a:hlinkClick r:id="rId6"/>
              </a:rPr>
              <a:t>D1%8D%D1%80%D0%B5%D1%85%D1%82%D0%B5%D0%B9%D0%BE%D0%BD&amp;stype=image</a:t>
            </a:r>
            <a:r>
              <a:rPr lang="ru-RU" sz="1100" dirty="0" smtClean="0"/>
              <a:t> </a:t>
            </a:r>
            <a:r>
              <a:rPr lang="ru-RU" sz="1100" dirty="0" err="1" smtClean="0"/>
              <a:t>Эрехтейон</a:t>
            </a:r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071678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143116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Содержимое 5" descr="afina_prom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140" b="22097"/>
          <a:stretch>
            <a:fillRect/>
          </a:stretch>
        </p:blipFill>
        <p:spPr>
          <a:xfrm>
            <a:off x="642910" y="3000372"/>
            <a:ext cx="1785950" cy="2717041"/>
          </a:xfrm>
          <a:prstGeom prst="roundRect">
            <a:avLst>
              <a:gd name="adj" fmla="val 16667"/>
            </a:avLst>
          </a:prstGeom>
          <a:ln w="7620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D7AB-7951-45CC-924E-FB9A18E1CDED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0249" name="Picture 9" descr="C:\Users\ПК\Documents\stat_006.jpg"/>
          <p:cNvPicPr>
            <a:picLocks noChangeAspect="1" noChangeArrowheads="1"/>
          </p:cNvPicPr>
          <p:nvPr/>
        </p:nvPicPr>
        <p:blipFill>
          <a:blip r:embed="rId3" cstate="print"/>
          <a:srcRect l="-2500" t="10131"/>
          <a:stretch>
            <a:fillRect/>
          </a:stretch>
        </p:blipFill>
        <p:spPr bwMode="auto">
          <a:xfrm>
            <a:off x="6643702" y="571480"/>
            <a:ext cx="1643074" cy="2204134"/>
          </a:xfrm>
          <a:prstGeom prst="roundRect">
            <a:avLst>
              <a:gd name="adj" fmla="val 16667"/>
            </a:avLst>
          </a:prstGeom>
          <a:ln w="7620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6216" r="10810"/>
          <a:stretch>
            <a:fillRect/>
          </a:stretch>
        </p:blipFill>
        <p:spPr bwMode="auto">
          <a:xfrm>
            <a:off x="6572264" y="3000372"/>
            <a:ext cx="1780011" cy="2714644"/>
          </a:xfrm>
          <a:prstGeom prst="roundRect">
            <a:avLst>
              <a:gd name="adj" fmla="val 16667"/>
            </a:avLst>
          </a:prstGeom>
          <a:ln w="7620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2" name="Picture 2" descr="C:\Users\ПК\Documents\images.jpeg1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571480"/>
            <a:ext cx="1714512" cy="2249315"/>
          </a:xfrm>
          <a:prstGeom prst="roundRect">
            <a:avLst>
              <a:gd name="adj" fmla="val 16667"/>
            </a:avLst>
          </a:prstGeom>
          <a:ln w="7620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5" descr="C:\Users\ПК\Documents\raphael-Plato-Aristotle_yoest.jpg"/>
          <p:cNvPicPr>
            <a:picLocks noChangeAspect="1" noChangeArrowheads="1"/>
          </p:cNvPicPr>
          <p:nvPr/>
        </p:nvPicPr>
        <p:blipFill>
          <a:blip r:embed="rId6" cstate="print"/>
          <a:srcRect t="22152"/>
          <a:stretch>
            <a:fillRect/>
          </a:stretch>
        </p:blipFill>
        <p:spPr bwMode="auto">
          <a:xfrm>
            <a:off x="2786050" y="3000372"/>
            <a:ext cx="3500462" cy="2737636"/>
          </a:xfrm>
          <a:prstGeom prst="roundRect">
            <a:avLst>
              <a:gd name="adj" fmla="val 16667"/>
            </a:avLst>
          </a:prstGeom>
          <a:ln w="7620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4" name="Picture 4" descr="C:\Users\ПК\Documents\statue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642918"/>
            <a:ext cx="857256" cy="2090868"/>
          </a:xfrm>
          <a:prstGeom prst="roundRect">
            <a:avLst>
              <a:gd name="adj" fmla="val 16667"/>
            </a:avLst>
          </a:prstGeom>
          <a:ln w="7620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6" descr="C:\Users\ПК\Documents\9-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488" y="571480"/>
            <a:ext cx="2071702" cy="2223820"/>
          </a:xfrm>
          <a:prstGeom prst="roundRect">
            <a:avLst>
              <a:gd name="adj" fmla="val 16667"/>
            </a:avLst>
          </a:prstGeom>
          <a:ln w="7620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357158" y="5929330"/>
            <a:ext cx="8501122" cy="5847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Счастливое детство человечества</a:t>
            </a:r>
            <a:endParaRPr lang="ru-RU" sz="32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D7AB-7951-45CC-924E-FB9A18E1CDED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14356"/>
            <a:ext cx="254661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079370"/>
            <a:ext cx="2571768" cy="345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857364"/>
            <a:ext cx="2403319" cy="3743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2214554"/>
            <a:ext cx="2428892" cy="348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0" name="Рамка 9">
            <a:hlinkClick r:id="rId6"/>
          </p:cNvPr>
          <p:cNvSpPr/>
          <p:nvPr/>
        </p:nvSpPr>
        <p:spPr>
          <a:xfrm>
            <a:off x="6072198" y="571480"/>
            <a:ext cx="2500330" cy="1143008"/>
          </a:xfrm>
          <a:prstGeom prst="fram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Узнай больше</a:t>
            </a:r>
            <a:endParaRPr lang="ru-RU" sz="28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D7AB-7951-45CC-924E-FB9A18E1CDED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214290"/>
            <a:ext cx="4110677" cy="12003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Акрополь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5675"/>
          <a:stretch>
            <a:fillRect/>
          </a:stretch>
        </p:blipFill>
        <p:spPr bwMode="auto">
          <a:xfrm>
            <a:off x="1714480" y="1500174"/>
            <a:ext cx="5572164" cy="3078393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26" y="4572008"/>
            <a:ext cx="8644030" cy="178595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Акрополь в городе Афины,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представляет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собой 156-метровый скалистый холм с пологой вершиной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около 300 м в длину и 170 м в ширину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D7AB-7951-45CC-924E-FB9A18E1CDED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34861" y="285728"/>
            <a:ext cx="421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50006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642918"/>
            <a:ext cx="3567864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099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1" y="714356"/>
            <a:ext cx="3857652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3232521"/>
            <a:ext cx="3429024" cy="25717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101" name="Picture 5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0561" y="3214686"/>
            <a:ext cx="3789091" cy="2520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Рисунок 5" descr="Dr1wht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00364" y="5286388"/>
            <a:ext cx="1143009" cy="67235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Рамка 9">
            <a:hlinkClick r:id="rId11"/>
          </p:cNvPr>
          <p:cNvSpPr/>
          <p:nvPr/>
        </p:nvSpPr>
        <p:spPr>
          <a:xfrm>
            <a:off x="3321835" y="2786058"/>
            <a:ext cx="2500330" cy="1000132"/>
          </a:xfrm>
          <a:prstGeom prst="fram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Узнай больше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 cstate="print"/>
          <a:srcRect t="3143" b="18260"/>
          <a:stretch>
            <a:fillRect/>
          </a:stretch>
        </p:blipFill>
        <p:spPr bwMode="auto">
          <a:xfrm>
            <a:off x="928662" y="214290"/>
            <a:ext cx="7358114" cy="64850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85720" y="285728"/>
            <a:ext cx="864396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normalizeH="0" baseline="0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Мне будет вечно дорог день,</a:t>
            </a:r>
            <a:endParaRPr kumimoji="0" lang="ru-RU" sz="3200" i="0" u="none" strike="noStrike" normalizeH="0" baseline="0" dirty="0" smtClean="0">
              <a:ln w="18415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normalizeH="0" baseline="0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Когда вступил я, Пропилеи,</a:t>
            </a:r>
            <a:endParaRPr kumimoji="0" lang="ru-RU" sz="3200" i="0" u="none" strike="noStrike" normalizeH="0" baseline="0" dirty="0" smtClean="0">
              <a:ln w="18415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normalizeH="0" baseline="0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Под вашу мраморную сень,</a:t>
            </a:r>
            <a:endParaRPr kumimoji="0" lang="ru-RU" sz="3200" i="0" u="none" strike="noStrike" normalizeH="0" baseline="0" dirty="0" smtClean="0">
              <a:ln w="18415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normalizeH="0" baseline="0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Что пены волн морских белее,</a:t>
            </a:r>
            <a:endParaRPr kumimoji="0" lang="ru-RU" sz="3200" i="0" u="none" strike="noStrike" normalizeH="0" baseline="0" dirty="0" smtClean="0">
              <a:ln w="18415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normalizeH="0" baseline="0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Когда, священный Парфенон,</a:t>
            </a:r>
            <a:endParaRPr kumimoji="0" lang="ru-RU" sz="3200" i="0" u="none" strike="noStrike" normalizeH="0" baseline="0" dirty="0" smtClean="0">
              <a:ln w="18415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normalizeH="0" baseline="0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Я увидал в лазури чистой</a:t>
            </a:r>
            <a:endParaRPr kumimoji="0" lang="ru-RU" sz="3200" i="0" u="none" strike="noStrike" normalizeH="0" baseline="0" dirty="0" smtClean="0">
              <a:ln w="18415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normalizeH="0" baseline="0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Впервые 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мрамор золотистый</a:t>
            </a:r>
            <a:endParaRPr kumimoji="0" lang="ru-RU" sz="3200" i="0" u="none" strike="noStrike" normalizeH="0" baseline="0" dirty="0" smtClean="0">
              <a:ln w="18415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normalizeH="0" baseline="0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Твоих божественных колонн,</a:t>
            </a:r>
            <a:endParaRPr kumimoji="0" lang="ru-RU" sz="3200" i="0" u="none" strike="noStrike" normalizeH="0" baseline="0" dirty="0" smtClean="0">
              <a:ln w="18415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normalizeH="0" baseline="0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Твой камень, солнцем весь облитый,</a:t>
            </a:r>
            <a:endParaRPr kumimoji="0" lang="ru-RU" sz="3200" i="0" u="none" strike="noStrike" normalizeH="0" baseline="0" dirty="0" smtClean="0">
              <a:ln w="18415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normalizeH="0" baseline="0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Прозрачный, теплый и живой,</a:t>
            </a:r>
            <a:endParaRPr kumimoji="0" lang="ru-RU" sz="3200" i="0" u="none" strike="noStrike" normalizeH="0" baseline="0" dirty="0" smtClean="0">
              <a:ln w="18415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normalizeH="0" baseline="0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 тело юной Афродиты,</a:t>
            </a:r>
            <a:endParaRPr kumimoji="0" lang="ru-RU" sz="3200" i="0" u="none" strike="noStrike" normalizeH="0" baseline="0" dirty="0" smtClean="0">
              <a:ln w="18415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normalizeH="0" baseline="0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Рожденной пеною морской. </a:t>
            </a:r>
            <a:endParaRPr kumimoji="0" lang="ru-RU" sz="3200" i="0" u="none" strike="noStrike" normalizeH="0" baseline="0" dirty="0" smtClean="0">
              <a:ln w="18415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28802"/>
            <a:ext cx="8229600" cy="281145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D7AB-7951-45CC-924E-FB9A18E1CDED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D7AB-7951-45CC-924E-FB9A18E1CDED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0"/>
            <a:ext cx="85011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ast Impacted" pitchFamily="2" charset="0"/>
              </a:rPr>
              <a:t> 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ast Impacted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71538" y="1571612"/>
            <a:ext cx="3200400" cy="4267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7" y="1643050"/>
            <a:ext cx="3373917" cy="41671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99" y="285728"/>
            <a:ext cx="9119601" cy="63198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714356"/>
            <a:ext cx="3854766" cy="785818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19200" dirty="0" smtClean="0"/>
              <a:t> </a:t>
            </a:r>
            <a:r>
              <a:rPr lang="ru-RU" sz="19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Пропилеи</a:t>
            </a:r>
            <a:endParaRPr lang="ru-RU" sz="19200" b="1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Impact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D7AB-7951-45CC-924E-FB9A18E1CDED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97204"/>
            <a:ext cx="4000528" cy="3574940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r="9210"/>
          <a:stretch>
            <a:fillRect/>
          </a:stretch>
        </p:blipFill>
        <p:spPr bwMode="auto">
          <a:xfrm>
            <a:off x="4846268" y="2143116"/>
            <a:ext cx="3726260" cy="3629028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8604"/>
            <a:ext cx="9144000" cy="6195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500034" y="571480"/>
            <a:ext cx="864396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Храм Ники Аптерос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-45718"/>
            <a:ext cx="8229600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D7AB-7951-45CC-924E-FB9A18E1CDED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500042"/>
            <a:ext cx="77153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Афина   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Промахос</a:t>
            </a:r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857364"/>
            <a:ext cx="6317294" cy="39624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214554"/>
            <a:ext cx="1648177" cy="33562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918</TotalTime>
  <Words>208</Words>
  <Application>Microsoft Office PowerPoint</Application>
  <PresentationFormat>Экран (4:3)</PresentationFormat>
  <Paragraphs>92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 </vt:lpstr>
      <vt:lpstr> </vt:lpstr>
      <vt:lpstr> </vt:lpstr>
      <vt:lpstr>Акрополь в городе Афины,  представляет собой 156-метровый скалистый холм с пологой вершиной  (около 300 м в длину и 170 м в ширину)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Скульптурный фриз времен императора Нерона  с забавными сатирами </vt:lpstr>
      <vt:lpstr>Назови архитектурное сооружение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</dc:creator>
  <cp:lastModifiedBy>Лена</cp:lastModifiedBy>
  <cp:revision>97</cp:revision>
  <dcterms:created xsi:type="dcterms:W3CDTF">2009-10-28T18:25:08Z</dcterms:created>
  <dcterms:modified xsi:type="dcterms:W3CDTF">2010-01-28T09:05:54Z</dcterms:modified>
</cp:coreProperties>
</file>