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sldIdLst>
    <p:sldId id="256" r:id="rId2"/>
    <p:sldId id="274" r:id="rId3"/>
    <p:sldId id="259" r:id="rId4"/>
    <p:sldId id="260" r:id="rId5"/>
    <p:sldId id="258" r:id="rId6"/>
    <p:sldId id="257" r:id="rId7"/>
    <p:sldId id="273" r:id="rId8"/>
    <p:sldId id="264" r:id="rId9"/>
    <p:sldId id="265" r:id="rId10"/>
    <p:sldId id="272" r:id="rId11"/>
    <p:sldId id="275" r:id="rId12"/>
    <p:sldId id="276" r:id="rId13"/>
    <p:sldId id="277" r:id="rId14"/>
    <p:sldId id="278" r:id="rId15"/>
    <p:sldId id="279" r:id="rId16"/>
    <p:sldId id="280" r:id="rId17"/>
    <p:sldId id="267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7" autoAdjust="0"/>
    <p:restoredTop sz="94647" autoAdjust="0"/>
  </p:normalViewPr>
  <p:slideViewPr>
    <p:cSldViewPr>
      <p:cViewPr>
        <p:scale>
          <a:sx n="69" d="100"/>
          <a:sy n="69" d="100"/>
        </p:scale>
        <p:origin x="-34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A67B3E-B14B-423E-80F5-8D4E7A70F408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 phldr="1"/>
      <dgm:spPr/>
    </dgm:pt>
    <dgm:pt modelId="{506F0F27-08B3-47E6-8C41-65F2F4415097}">
      <dgm:prSet phldrT="[Текст]" custT="1"/>
      <dgm:spPr/>
      <dgm:t>
        <a:bodyPr/>
        <a:lstStyle/>
        <a:p>
          <a:r>
            <a:rPr lang="ru-RU" sz="1100" b="1" dirty="0" smtClean="0">
              <a:latin typeface="+mj-lt"/>
            </a:rPr>
            <a:t>Семьи с доходом ниже прожиточного минимума</a:t>
          </a:r>
        </a:p>
        <a:p>
          <a:r>
            <a:rPr lang="ru-RU" sz="1100" b="1" dirty="0" smtClean="0">
              <a:solidFill>
                <a:srgbClr val="FF0000"/>
              </a:solidFill>
              <a:latin typeface="+mj-lt"/>
            </a:rPr>
            <a:t>17%</a:t>
          </a:r>
          <a:endParaRPr lang="ru-RU" sz="1100" b="1" dirty="0">
            <a:solidFill>
              <a:srgbClr val="FF0000"/>
            </a:solidFill>
            <a:latin typeface="+mj-lt"/>
          </a:endParaRPr>
        </a:p>
      </dgm:t>
    </dgm:pt>
    <dgm:pt modelId="{E0D7BA41-7C4F-4EC7-B7CE-EF1890A55A72}" type="parTrans" cxnId="{083AEF36-6CE4-4C96-919A-30B146874835}">
      <dgm:prSet/>
      <dgm:spPr/>
      <dgm:t>
        <a:bodyPr/>
        <a:lstStyle/>
        <a:p>
          <a:endParaRPr lang="ru-RU"/>
        </a:p>
      </dgm:t>
    </dgm:pt>
    <dgm:pt modelId="{C5D5B8E1-7DAA-4BE0-B3CF-B655AE397F2D}" type="sibTrans" cxnId="{083AEF36-6CE4-4C96-919A-30B146874835}">
      <dgm:prSet/>
      <dgm:spPr/>
      <dgm:t>
        <a:bodyPr/>
        <a:lstStyle/>
        <a:p>
          <a:endParaRPr lang="ru-RU"/>
        </a:p>
      </dgm:t>
    </dgm:pt>
    <dgm:pt modelId="{CF312CB2-3A02-49C5-BB96-D8FDB2E6AF71}">
      <dgm:prSet phldrT="[Текст]" custT="1"/>
      <dgm:spPr/>
      <dgm:t>
        <a:bodyPr/>
        <a:lstStyle/>
        <a:p>
          <a:r>
            <a:rPr lang="ru-RU" sz="1200" b="1" dirty="0" smtClean="0">
              <a:latin typeface="+mj-lt"/>
            </a:rPr>
            <a:t>Многодетные</a:t>
          </a:r>
        </a:p>
        <a:p>
          <a:r>
            <a:rPr lang="ru-RU" sz="1200" b="1" dirty="0" smtClean="0">
              <a:solidFill>
                <a:srgbClr val="FF0000"/>
              </a:solidFill>
              <a:latin typeface="+mj-lt"/>
            </a:rPr>
            <a:t>7,6%</a:t>
          </a:r>
          <a:endParaRPr lang="ru-RU" sz="1200" b="1" dirty="0">
            <a:solidFill>
              <a:srgbClr val="FF0000"/>
            </a:solidFill>
            <a:latin typeface="+mj-lt"/>
          </a:endParaRPr>
        </a:p>
      </dgm:t>
    </dgm:pt>
    <dgm:pt modelId="{BBC49235-6ACB-4ADA-87DA-940F05419678}" type="parTrans" cxnId="{B6DA9FEE-4B7F-4DC2-8347-98226CFCCFB9}">
      <dgm:prSet/>
      <dgm:spPr/>
      <dgm:t>
        <a:bodyPr/>
        <a:lstStyle/>
        <a:p>
          <a:endParaRPr lang="ru-RU"/>
        </a:p>
      </dgm:t>
    </dgm:pt>
    <dgm:pt modelId="{42A9D68E-5535-4E1E-9C2D-DFFA2C134AF5}" type="sibTrans" cxnId="{B6DA9FEE-4B7F-4DC2-8347-98226CFCCFB9}">
      <dgm:prSet/>
      <dgm:spPr/>
      <dgm:t>
        <a:bodyPr/>
        <a:lstStyle/>
        <a:p>
          <a:endParaRPr lang="ru-RU"/>
        </a:p>
      </dgm:t>
    </dgm:pt>
    <dgm:pt modelId="{91C1AD0E-CC65-4FFD-9E14-DD4421683463}">
      <dgm:prSet phldrT="[Текст]" custT="1"/>
      <dgm:spPr/>
      <dgm:t>
        <a:bodyPr/>
        <a:lstStyle/>
        <a:p>
          <a:r>
            <a:rPr lang="ru-RU" sz="1400" b="1" dirty="0" smtClean="0">
              <a:latin typeface="+mj-lt"/>
            </a:rPr>
            <a:t>Дети-инвалиды</a:t>
          </a:r>
        </a:p>
        <a:p>
          <a:r>
            <a:rPr lang="ru-RU" sz="1400" b="1" dirty="0" smtClean="0">
              <a:solidFill>
                <a:srgbClr val="FF0000"/>
              </a:solidFill>
              <a:latin typeface="+mj-lt"/>
            </a:rPr>
            <a:t>1, 8%</a:t>
          </a:r>
          <a:endParaRPr lang="ru-RU" sz="1400" b="1" dirty="0">
            <a:solidFill>
              <a:srgbClr val="FF0000"/>
            </a:solidFill>
            <a:latin typeface="+mj-lt"/>
          </a:endParaRPr>
        </a:p>
      </dgm:t>
    </dgm:pt>
    <dgm:pt modelId="{0F27A861-9493-4C12-99D4-BEF46E220C34}" type="parTrans" cxnId="{C02BC901-33CB-451D-B0BB-B966D47ACA3A}">
      <dgm:prSet/>
      <dgm:spPr/>
      <dgm:t>
        <a:bodyPr/>
        <a:lstStyle/>
        <a:p>
          <a:endParaRPr lang="ru-RU"/>
        </a:p>
      </dgm:t>
    </dgm:pt>
    <dgm:pt modelId="{A1F21EAA-830A-4BDA-99F4-5FC80F1B6660}" type="sibTrans" cxnId="{C02BC901-33CB-451D-B0BB-B966D47ACA3A}">
      <dgm:prSet/>
      <dgm:spPr/>
      <dgm:t>
        <a:bodyPr/>
        <a:lstStyle/>
        <a:p>
          <a:endParaRPr lang="ru-RU"/>
        </a:p>
      </dgm:t>
    </dgm:pt>
    <dgm:pt modelId="{23DFA31F-6B87-4D18-9D65-8E3C53BB473D}">
      <dgm:prSet custT="1"/>
      <dgm:spPr/>
      <dgm:t>
        <a:bodyPr/>
        <a:lstStyle/>
        <a:p>
          <a:r>
            <a:rPr lang="ru-RU" sz="1400" b="1" dirty="0" smtClean="0">
              <a:latin typeface="+mj-lt"/>
            </a:rPr>
            <a:t>Опекаемые</a:t>
          </a:r>
        </a:p>
        <a:p>
          <a:r>
            <a:rPr lang="ru-RU" sz="1400" b="1" dirty="0" smtClean="0">
              <a:solidFill>
                <a:srgbClr val="FF0000"/>
              </a:solidFill>
              <a:latin typeface="+mj-lt"/>
            </a:rPr>
            <a:t>1,5%</a:t>
          </a:r>
          <a:endParaRPr lang="ru-RU" sz="1400" b="1" dirty="0">
            <a:solidFill>
              <a:srgbClr val="FF0000"/>
            </a:solidFill>
            <a:latin typeface="+mj-lt"/>
          </a:endParaRPr>
        </a:p>
      </dgm:t>
    </dgm:pt>
    <dgm:pt modelId="{34694B14-77BB-49B0-90DC-D2F7E3179CFD}" type="parTrans" cxnId="{077FCDFC-B00B-49A7-9FB9-C00E82F42132}">
      <dgm:prSet/>
      <dgm:spPr/>
      <dgm:t>
        <a:bodyPr/>
        <a:lstStyle/>
        <a:p>
          <a:endParaRPr lang="ru-RU"/>
        </a:p>
      </dgm:t>
    </dgm:pt>
    <dgm:pt modelId="{AF273699-8DB4-450F-A8F3-F405190ADC8F}" type="sibTrans" cxnId="{077FCDFC-B00B-49A7-9FB9-C00E82F42132}">
      <dgm:prSet/>
      <dgm:spPr/>
      <dgm:t>
        <a:bodyPr/>
        <a:lstStyle/>
        <a:p>
          <a:endParaRPr lang="ru-RU"/>
        </a:p>
      </dgm:t>
    </dgm:pt>
    <dgm:pt modelId="{105F2FBD-6482-42AA-BD6F-1C00674CDA5E}">
      <dgm:prSet custT="1"/>
      <dgm:spPr/>
      <dgm:t>
        <a:bodyPr/>
        <a:lstStyle/>
        <a:p>
          <a:r>
            <a:rPr lang="ru-RU" sz="1400" b="1" dirty="0" smtClean="0">
              <a:latin typeface="+mj-lt"/>
            </a:rPr>
            <a:t>Неполная семья</a:t>
          </a:r>
        </a:p>
        <a:p>
          <a:r>
            <a:rPr lang="ru-RU" sz="1400" b="1" dirty="0" smtClean="0">
              <a:solidFill>
                <a:srgbClr val="FF0000"/>
              </a:solidFill>
              <a:latin typeface="+mj-lt"/>
            </a:rPr>
            <a:t>29%</a:t>
          </a:r>
          <a:endParaRPr lang="ru-RU" sz="1400" b="1" dirty="0">
            <a:solidFill>
              <a:srgbClr val="FF0000"/>
            </a:solidFill>
            <a:latin typeface="+mj-lt"/>
          </a:endParaRPr>
        </a:p>
      </dgm:t>
    </dgm:pt>
    <dgm:pt modelId="{59AB5C13-5388-46C6-A45F-499D687BF2D1}" type="parTrans" cxnId="{915A0E0C-286C-4079-A7C4-5D9E89D4C974}">
      <dgm:prSet/>
      <dgm:spPr/>
      <dgm:t>
        <a:bodyPr/>
        <a:lstStyle/>
        <a:p>
          <a:endParaRPr lang="ru-RU"/>
        </a:p>
      </dgm:t>
    </dgm:pt>
    <dgm:pt modelId="{31E26455-1816-4CD6-AD5F-E271A21835AB}" type="sibTrans" cxnId="{915A0E0C-286C-4079-A7C4-5D9E89D4C974}">
      <dgm:prSet/>
      <dgm:spPr/>
      <dgm:t>
        <a:bodyPr/>
        <a:lstStyle/>
        <a:p>
          <a:endParaRPr lang="ru-RU"/>
        </a:p>
      </dgm:t>
    </dgm:pt>
    <dgm:pt modelId="{1CBAD097-DCD0-46F7-9017-4A9C976351EB}" type="pres">
      <dgm:prSet presAssocID="{E7A67B3E-B14B-423E-80F5-8D4E7A70F408}" presName="compositeShape" presStyleCnt="0">
        <dgm:presLayoutVars>
          <dgm:chMax val="7"/>
          <dgm:dir/>
          <dgm:resizeHandles val="exact"/>
        </dgm:presLayoutVars>
      </dgm:prSet>
      <dgm:spPr/>
    </dgm:pt>
    <dgm:pt modelId="{BED677E3-B1EE-4A89-9BB0-13694184DA55}" type="pres">
      <dgm:prSet presAssocID="{E7A67B3E-B14B-423E-80F5-8D4E7A70F408}" presName="wedge1" presStyleLbl="node1" presStyleIdx="0" presStyleCnt="5"/>
      <dgm:spPr/>
      <dgm:t>
        <a:bodyPr/>
        <a:lstStyle/>
        <a:p>
          <a:endParaRPr lang="ru-RU"/>
        </a:p>
      </dgm:t>
    </dgm:pt>
    <dgm:pt modelId="{2A87FA66-2AFA-4E73-AFCC-5F58C4ED745A}" type="pres">
      <dgm:prSet presAssocID="{E7A67B3E-B14B-423E-80F5-8D4E7A70F408}" presName="dummy1a" presStyleCnt="0"/>
      <dgm:spPr/>
    </dgm:pt>
    <dgm:pt modelId="{803383C9-F9CB-4DDD-B778-B05FFCE8F78F}" type="pres">
      <dgm:prSet presAssocID="{E7A67B3E-B14B-423E-80F5-8D4E7A70F408}" presName="dummy1b" presStyleCnt="0"/>
      <dgm:spPr/>
    </dgm:pt>
    <dgm:pt modelId="{23437352-36A6-4244-9328-6A19EEA15D38}" type="pres">
      <dgm:prSet presAssocID="{E7A67B3E-B14B-423E-80F5-8D4E7A70F408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0CC62-3008-41DF-BF80-FAAD2DCD22AE}" type="pres">
      <dgm:prSet presAssocID="{E7A67B3E-B14B-423E-80F5-8D4E7A70F408}" presName="wedge2" presStyleLbl="node1" presStyleIdx="1" presStyleCnt="5"/>
      <dgm:spPr/>
      <dgm:t>
        <a:bodyPr/>
        <a:lstStyle/>
        <a:p>
          <a:endParaRPr lang="ru-RU"/>
        </a:p>
      </dgm:t>
    </dgm:pt>
    <dgm:pt modelId="{C6A99816-7418-4C2F-96E0-9D1B71FA5DE9}" type="pres">
      <dgm:prSet presAssocID="{E7A67B3E-B14B-423E-80F5-8D4E7A70F408}" presName="dummy2a" presStyleCnt="0"/>
      <dgm:spPr/>
    </dgm:pt>
    <dgm:pt modelId="{620F5BC2-D0A4-4F16-9D39-ACE7FC9C555F}" type="pres">
      <dgm:prSet presAssocID="{E7A67B3E-B14B-423E-80F5-8D4E7A70F408}" presName="dummy2b" presStyleCnt="0"/>
      <dgm:spPr/>
    </dgm:pt>
    <dgm:pt modelId="{E4CF30C4-0BEB-413B-AB9D-CE53069EB542}" type="pres">
      <dgm:prSet presAssocID="{E7A67B3E-B14B-423E-80F5-8D4E7A70F408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86A2A-1B9A-4386-BC00-78E5C92B5BBB}" type="pres">
      <dgm:prSet presAssocID="{E7A67B3E-B14B-423E-80F5-8D4E7A70F408}" presName="wedge3" presStyleLbl="node1" presStyleIdx="2" presStyleCnt="5"/>
      <dgm:spPr/>
      <dgm:t>
        <a:bodyPr/>
        <a:lstStyle/>
        <a:p>
          <a:endParaRPr lang="ru-RU"/>
        </a:p>
      </dgm:t>
    </dgm:pt>
    <dgm:pt modelId="{07433898-5ACA-4785-A5CC-E6CD9D678500}" type="pres">
      <dgm:prSet presAssocID="{E7A67B3E-B14B-423E-80F5-8D4E7A70F408}" presName="dummy3a" presStyleCnt="0"/>
      <dgm:spPr/>
    </dgm:pt>
    <dgm:pt modelId="{5AC73D76-BB4C-4CF1-8FED-DBCEF020850E}" type="pres">
      <dgm:prSet presAssocID="{E7A67B3E-B14B-423E-80F5-8D4E7A70F408}" presName="dummy3b" presStyleCnt="0"/>
      <dgm:spPr/>
    </dgm:pt>
    <dgm:pt modelId="{CC31F52A-C208-406D-9C77-BFF9D737E6C9}" type="pres">
      <dgm:prSet presAssocID="{E7A67B3E-B14B-423E-80F5-8D4E7A70F408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6F301-2444-477A-AB4A-E9680A2E944C}" type="pres">
      <dgm:prSet presAssocID="{E7A67B3E-B14B-423E-80F5-8D4E7A70F408}" presName="wedge4" presStyleLbl="node1" presStyleIdx="3" presStyleCnt="5"/>
      <dgm:spPr/>
      <dgm:t>
        <a:bodyPr/>
        <a:lstStyle/>
        <a:p>
          <a:endParaRPr lang="ru-RU"/>
        </a:p>
      </dgm:t>
    </dgm:pt>
    <dgm:pt modelId="{F3DD0A74-B55A-4FCA-99BD-48BD4409A6BB}" type="pres">
      <dgm:prSet presAssocID="{E7A67B3E-B14B-423E-80F5-8D4E7A70F408}" presName="dummy4a" presStyleCnt="0"/>
      <dgm:spPr/>
    </dgm:pt>
    <dgm:pt modelId="{BC83A6D4-9FEF-42D9-A7E2-022EAE5921CB}" type="pres">
      <dgm:prSet presAssocID="{E7A67B3E-B14B-423E-80F5-8D4E7A70F408}" presName="dummy4b" presStyleCnt="0"/>
      <dgm:spPr/>
    </dgm:pt>
    <dgm:pt modelId="{6D674BA1-08CF-43E5-A36F-0DA7E18EC6D0}" type="pres">
      <dgm:prSet presAssocID="{E7A67B3E-B14B-423E-80F5-8D4E7A70F408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B8891-11CC-4F81-A4DC-D4BBD83FDAC9}" type="pres">
      <dgm:prSet presAssocID="{E7A67B3E-B14B-423E-80F5-8D4E7A70F408}" presName="wedge5" presStyleLbl="node1" presStyleIdx="4" presStyleCnt="5" custLinFactNeighborX="-911" custLinFactNeighborY="-161"/>
      <dgm:spPr/>
      <dgm:t>
        <a:bodyPr/>
        <a:lstStyle/>
        <a:p>
          <a:endParaRPr lang="ru-RU"/>
        </a:p>
      </dgm:t>
    </dgm:pt>
    <dgm:pt modelId="{39AB9B42-115D-4915-BBD8-4B43EAC69BF2}" type="pres">
      <dgm:prSet presAssocID="{E7A67B3E-B14B-423E-80F5-8D4E7A70F408}" presName="dummy5a" presStyleCnt="0"/>
      <dgm:spPr/>
    </dgm:pt>
    <dgm:pt modelId="{E50F3084-975B-4D13-99BE-7CFC84DF7A80}" type="pres">
      <dgm:prSet presAssocID="{E7A67B3E-B14B-423E-80F5-8D4E7A70F408}" presName="dummy5b" presStyleCnt="0"/>
      <dgm:spPr/>
    </dgm:pt>
    <dgm:pt modelId="{C0CD2E76-B3DB-4743-905C-B3F9552CB548}" type="pres">
      <dgm:prSet presAssocID="{E7A67B3E-B14B-423E-80F5-8D4E7A70F408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A162A-DE34-47FF-AA3A-1549B5DD3EDA}" type="pres">
      <dgm:prSet presAssocID="{AF273699-8DB4-450F-A8F3-F405190ADC8F}" presName="arrowWedge1" presStyleLbl="fgSibTrans2D1" presStyleIdx="0" presStyleCnt="5"/>
      <dgm:spPr/>
    </dgm:pt>
    <dgm:pt modelId="{40CEF63E-24B0-4141-9906-61EB5657AEAA}" type="pres">
      <dgm:prSet presAssocID="{31E26455-1816-4CD6-AD5F-E271A21835AB}" presName="arrowWedge2" presStyleLbl="fgSibTrans2D1" presStyleIdx="1" presStyleCnt="5"/>
      <dgm:spPr/>
    </dgm:pt>
    <dgm:pt modelId="{6B9481B2-D154-492F-8444-4A8A828F1AF1}" type="pres">
      <dgm:prSet presAssocID="{C5D5B8E1-7DAA-4BE0-B3CF-B655AE397F2D}" presName="arrowWedge3" presStyleLbl="fgSibTrans2D1" presStyleIdx="2" presStyleCnt="5"/>
      <dgm:spPr/>
    </dgm:pt>
    <dgm:pt modelId="{796BD85B-993F-4A89-9302-E61365381C08}" type="pres">
      <dgm:prSet presAssocID="{42A9D68E-5535-4E1E-9C2D-DFFA2C134AF5}" presName="arrowWedge4" presStyleLbl="fgSibTrans2D1" presStyleIdx="3" presStyleCnt="5"/>
      <dgm:spPr/>
    </dgm:pt>
    <dgm:pt modelId="{D5C69593-4005-4D31-9266-DC07AD81F384}" type="pres">
      <dgm:prSet presAssocID="{A1F21EAA-830A-4BDA-99F4-5FC80F1B6660}" presName="arrowWedge5" presStyleLbl="fgSibTrans2D1" presStyleIdx="4" presStyleCnt="5"/>
      <dgm:spPr/>
    </dgm:pt>
  </dgm:ptLst>
  <dgm:cxnLst>
    <dgm:cxn modelId="{2FF55F51-8E0C-4D43-9940-E02DDF0BAB9F}" type="presOf" srcId="{CF312CB2-3A02-49C5-BB96-D8FDB2E6AF71}" destId="{6D674BA1-08CF-43E5-A36F-0DA7E18EC6D0}" srcOrd="1" destOrd="0" presId="urn:microsoft.com/office/officeart/2005/8/layout/cycle8"/>
    <dgm:cxn modelId="{4044C9D7-53B2-4437-A400-26604469380F}" type="presOf" srcId="{23DFA31F-6B87-4D18-9D65-8E3C53BB473D}" destId="{BED677E3-B1EE-4A89-9BB0-13694184DA55}" srcOrd="0" destOrd="0" presId="urn:microsoft.com/office/officeart/2005/8/layout/cycle8"/>
    <dgm:cxn modelId="{03E7654D-D714-4DCC-8894-7A684F136710}" type="presOf" srcId="{23DFA31F-6B87-4D18-9D65-8E3C53BB473D}" destId="{23437352-36A6-4244-9328-6A19EEA15D38}" srcOrd="1" destOrd="0" presId="urn:microsoft.com/office/officeart/2005/8/layout/cycle8"/>
    <dgm:cxn modelId="{2A1255FB-94E3-4B51-AB0F-B69A67441E01}" type="presOf" srcId="{E7A67B3E-B14B-423E-80F5-8D4E7A70F408}" destId="{1CBAD097-DCD0-46F7-9017-4A9C976351EB}" srcOrd="0" destOrd="0" presId="urn:microsoft.com/office/officeart/2005/8/layout/cycle8"/>
    <dgm:cxn modelId="{083AEF36-6CE4-4C96-919A-30B146874835}" srcId="{E7A67B3E-B14B-423E-80F5-8D4E7A70F408}" destId="{506F0F27-08B3-47E6-8C41-65F2F4415097}" srcOrd="2" destOrd="0" parTransId="{E0D7BA41-7C4F-4EC7-B7CE-EF1890A55A72}" sibTransId="{C5D5B8E1-7DAA-4BE0-B3CF-B655AE397F2D}"/>
    <dgm:cxn modelId="{B6DA9FEE-4B7F-4DC2-8347-98226CFCCFB9}" srcId="{E7A67B3E-B14B-423E-80F5-8D4E7A70F408}" destId="{CF312CB2-3A02-49C5-BB96-D8FDB2E6AF71}" srcOrd="3" destOrd="0" parTransId="{BBC49235-6ACB-4ADA-87DA-940F05419678}" sibTransId="{42A9D68E-5535-4E1E-9C2D-DFFA2C134AF5}"/>
    <dgm:cxn modelId="{9A5E00CB-9C19-400E-A9D4-E7A71887DEC4}" type="presOf" srcId="{506F0F27-08B3-47E6-8C41-65F2F4415097}" destId="{CC31F52A-C208-406D-9C77-BFF9D737E6C9}" srcOrd="1" destOrd="0" presId="urn:microsoft.com/office/officeart/2005/8/layout/cycle8"/>
    <dgm:cxn modelId="{3820962E-C20D-4DBE-BCDF-D02FA242894D}" type="presOf" srcId="{105F2FBD-6482-42AA-BD6F-1C00674CDA5E}" destId="{20D0CC62-3008-41DF-BF80-FAAD2DCD22AE}" srcOrd="0" destOrd="0" presId="urn:microsoft.com/office/officeart/2005/8/layout/cycle8"/>
    <dgm:cxn modelId="{077FCDFC-B00B-49A7-9FB9-C00E82F42132}" srcId="{E7A67B3E-B14B-423E-80F5-8D4E7A70F408}" destId="{23DFA31F-6B87-4D18-9D65-8E3C53BB473D}" srcOrd="0" destOrd="0" parTransId="{34694B14-77BB-49B0-90DC-D2F7E3179CFD}" sibTransId="{AF273699-8DB4-450F-A8F3-F405190ADC8F}"/>
    <dgm:cxn modelId="{AC67842E-06E2-49C4-9F9F-C693919892A1}" type="presOf" srcId="{CF312CB2-3A02-49C5-BB96-D8FDB2E6AF71}" destId="{BE66F301-2444-477A-AB4A-E9680A2E944C}" srcOrd="0" destOrd="0" presId="urn:microsoft.com/office/officeart/2005/8/layout/cycle8"/>
    <dgm:cxn modelId="{756EDA40-36A5-4EA9-B162-FA01A3114292}" type="presOf" srcId="{506F0F27-08B3-47E6-8C41-65F2F4415097}" destId="{43E86A2A-1B9A-4386-BC00-78E5C92B5BBB}" srcOrd="0" destOrd="0" presId="urn:microsoft.com/office/officeart/2005/8/layout/cycle8"/>
    <dgm:cxn modelId="{15FA2EBA-B7FD-4252-8309-42221CA9633A}" type="presOf" srcId="{91C1AD0E-CC65-4FFD-9E14-DD4421683463}" destId="{476B8891-11CC-4F81-A4DC-D4BBD83FDAC9}" srcOrd="0" destOrd="0" presId="urn:microsoft.com/office/officeart/2005/8/layout/cycle8"/>
    <dgm:cxn modelId="{374B66E1-7124-4A00-9008-E77DCA6C6201}" type="presOf" srcId="{105F2FBD-6482-42AA-BD6F-1C00674CDA5E}" destId="{E4CF30C4-0BEB-413B-AB9D-CE53069EB542}" srcOrd="1" destOrd="0" presId="urn:microsoft.com/office/officeart/2005/8/layout/cycle8"/>
    <dgm:cxn modelId="{D23D0BDB-0DFC-433F-A902-E429BE939038}" type="presOf" srcId="{91C1AD0E-CC65-4FFD-9E14-DD4421683463}" destId="{C0CD2E76-B3DB-4743-905C-B3F9552CB548}" srcOrd="1" destOrd="0" presId="urn:microsoft.com/office/officeart/2005/8/layout/cycle8"/>
    <dgm:cxn modelId="{915A0E0C-286C-4079-A7C4-5D9E89D4C974}" srcId="{E7A67B3E-B14B-423E-80F5-8D4E7A70F408}" destId="{105F2FBD-6482-42AA-BD6F-1C00674CDA5E}" srcOrd="1" destOrd="0" parTransId="{59AB5C13-5388-46C6-A45F-499D687BF2D1}" sibTransId="{31E26455-1816-4CD6-AD5F-E271A21835AB}"/>
    <dgm:cxn modelId="{C02BC901-33CB-451D-B0BB-B966D47ACA3A}" srcId="{E7A67B3E-B14B-423E-80F5-8D4E7A70F408}" destId="{91C1AD0E-CC65-4FFD-9E14-DD4421683463}" srcOrd="4" destOrd="0" parTransId="{0F27A861-9493-4C12-99D4-BEF46E220C34}" sibTransId="{A1F21EAA-830A-4BDA-99F4-5FC80F1B6660}"/>
    <dgm:cxn modelId="{12AF6FB7-A09B-4E6E-9549-83E68D81732C}" type="presParOf" srcId="{1CBAD097-DCD0-46F7-9017-4A9C976351EB}" destId="{BED677E3-B1EE-4A89-9BB0-13694184DA55}" srcOrd="0" destOrd="0" presId="urn:microsoft.com/office/officeart/2005/8/layout/cycle8"/>
    <dgm:cxn modelId="{B13DE76D-C6E2-4E8A-B03D-57CCBC591D77}" type="presParOf" srcId="{1CBAD097-DCD0-46F7-9017-4A9C976351EB}" destId="{2A87FA66-2AFA-4E73-AFCC-5F58C4ED745A}" srcOrd="1" destOrd="0" presId="urn:microsoft.com/office/officeart/2005/8/layout/cycle8"/>
    <dgm:cxn modelId="{8408291B-B24C-4564-B367-F91A3D6CFF33}" type="presParOf" srcId="{1CBAD097-DCD0-46F7-9017-4A9C976351EB}" destId="{803383C9-F9CB-4DDD-B778-B05FFCE8F78F}" srcOrd="2" destOrd="0" presId="urn:microsoft.com/office/officeart/2005/8/layout/cycle8"/>
    <dgm:cxn modelId="{9A083B69-F51A-4F1E-8F6B-DE3FBA51AB76}" type="presParOf" srcId="{1CBAD097-DCD0-46F7-9017-4A9C976351EB}" destId="{23437352-36A6-4244-9328-6A19EEA15D38}" srcOrd="3" destOrd="0" presId="urn:microsoft.com/office/officeart/2005/8/layout/cycle8"/>
    <dgm:cxn modelId="{9786D076-6EB2-4CAC-8DC9-DE08077A3AA6}" type="presParOf" srcId="{1CBAD097-DCD0-46F7-9017-4A9C976351EB}" destId="{20D0CC62-3008-41DF-BF80-FAAD2DCD22AE}" srcOrd="4" destOrd="0" presId="urn:microsoft.com/office/officeart/2005/8/layout/cycle8"/>
    <dgm:cxn modelId="{6D9DAADC-B016-40EA-8A33-13C193F530CB}" type="presParOf" srcId="{1CBAD097-DCD0-46F7-9017-4A9C976351EB}" destId="{C6A99816-7418-4C2F-96E0-9D1B71FA5DE9}" srcOrd="5" destOrd="0" presId="urn:microsoft.com/office/officeart/2005/8/layout/cycle8"/>
    <dgm:cxn modelId="{F7D1DB7D-7049-4B50-9B24-800193087ED2}" type="presParOf" srcId="{1CBAD097-DCD0-46F7-9017-4A9C976351EB}" destId="{620F5BC2-D0A4-4F16-9D39-ACE7FC9C555F}" srcOrd="6" destOrd="0" presId="urn:microsoft.com/office/officeart/2005/8/layout/cycle8"/>
    <dgm:cxn modelId="{542277EE-B5D4-443B-819B-4611DC491E85}" type="presParOf" srcId="{1CBAD097-DCD0-46F7-9017-4A9C976351EB}" destId="{E4CF30C4-0BEB-413B-AB9D-CE53069EB542}" srcOrd="7" destOrd="0" presId="urn:microsoft.com/office/officeart/2005/8/layout/cycle8"/>
    <dgm:cxn modelId="{F84BE2A9-7F68-4597-B938-4C93DC389FE5}" type="presParOf" srcId="{1CBAD097-DCD0-46F7-9017-4A9C976351EB}" destId="{43E86A2A-1B9A-4386-BC00-78E5C92B5BBB}" srcOrd="8" destOrd="0" presId="urn:microsoft.com/office/officeart/2005/8/layout/cycle8"/>
    <dgm:cxn modelId="{C8E6FC43-D44F-4F86-A61F-8B79A9688014}" type="presParOf" srcId="{1CBAD097-DCD0-46F7-9017-4A9C976351EB}" destId="{07433898-5ACA-4785-A5CC-E6CD9D678500}" srcOrd="9" destOrd="0" presId="urn:microsoft.com/office/officeart/2005/8/layout/cycle8"/>
    <dgm:cxn modelId="{C3D79527-94C9-41F0-B3E1-6432DD461A08}" type="presParOf" srcId="{1CBAD097-DCD0-46F7-9017-4A9C976351EB}" destId="{5AC73D76-BB4C-4CF1-8FED-DBCEF020850E}" srcOrd="10" destOrd="0" presId="urn:microsoft.com/office/officeart/2005/8/layout/cycle8"/>
    <dgm:cxn modelId="{AA8D1A35-81A1-4760-B6F4-F5FBDE4DB6E0}" type="presParOf" srcId="{1CBAD097-DCD0-46F7-9017-4A9C976351EB}" destId="{CC31F52A-C208-406D-9C77-BFF9D737E6C9}" srcOrd="11" destOrd="0" presId="urn:microsoft.com/office/officeart/2005/8/layout/cycle8"/>
    <dgm:cxn modelId="{E4A914B5-B61B-4B93-BB05-CD447153F3DC}" type="presParOf" srcId="{1CBAD097-DCD0-46F7-9017-4A9C976351EB}" destId="{BE66F301-2444-477A-AB4A-E9680A2E944C}" srcOrd="12" destOrd="0" presId="urn:microsoft.com/office/officeart/2005/8/layout/cycle8"/>
    <dgm:cxn modelId="{6D70FB37-D6EF-4918-9769-01720BAFAD32}" type="presParOf" srcId="{1CBAD097-DCD0-46F7-9017-4A9C976351EB}" destId="{F3DD0A74-B55A-4FCA-99BD-48BD4409A6BB}" srcOrd="13" destOrd="0" presId="urn:microsoft.com/office/officeart/2005/8/layout/cycle8"/>
    <dgm:cxn modelId="{A0759CC6-211C-43FB-8308-470AD1B1FB86}" type="presParOf" srcId="{1CBAD097-DCD0-46F7-9017-4A9C976351EB}" destId="{BC83A6D4-9FEF-42D9-A7E2-022EAE5921CB}" srcOrd="14" destOrd="0" presId="urn:microsoft.com/office/officeart/2005/8/layout/cycle8"/>
    <dgm:cxn modelId="{A7B27773-0F76-4FB9-8FBA-5D0310BAACD7}" type="presParOf" srcId="{1CBAD097-DCD0-46F7-9017-4A9C976351EB}" destId="{6D674BA1-08CF-43E5-A36F-0DA7E18EC6D0}" srcOrd="15" destOrd="0" presId="urn:microsoft.com/office/officeart/2005/8/layout/cycle8"/>
    <dgm:cxn modelId="{643E21ED-4CD3-498C-8B61-7F6DEF9F0C6C}" type="presParOf" srcId="{1CBAD097-DCD0-46F7-9017-4A9C976351EB}" destId="{476B8891-11CC-4F81-A4DC-D4BBD83FDAC9}" srcOrd="16" destOrd="0" presId="urn:microsoft.com/office/officeart/2005/8/layout/cycle8"/>
    <dgm:cxn modelId="{0BD58915-6B5E-4D97-AFE1-671D20B5CE68}" type="presParOf" srcId="{1CBAD097-DCD0-46F7-9017-4A9C976351EB}" destId="{39AB9B42-115D-4915-BBD8-4B43EAC69BF2}" srcOrd="17" destOrd="0" presId="urn:microsoft.com/office/officeart/2005/8/layout/cycle8"/>
    <dgm:cxn modelId="{A7E94676-D43D-4231-8994-FB61C6F1ECCB}" type="presParOf" srcId="{1CBAD097-DCD0-46F7-9017-4A9C976351EB}" destId="{E50F3084-975B-4D13-99BE-7CFC84DF7A80}" srcOrd="18" destOrd="0" presId="urn:microsoft.com/office/officeart/2005/8/layout/cycle8"/>
    <dgm:cxn modelId="{5264C032-C513-4420-8FF7-15636B630EA2}" type="presParOf" srcId="{1CBAD097-DCD0-46F7-9017-4A9C976351EB}" destId="{C0CD2E76-B3DB-4743-905C-B3F9552CB548}" srcOrd="19" destOrd="0" presId="urn:microsoft.com/office/officeart/2005/8/layout/cycle8"/>
    <dgm:cxn modelId="{28B9B073-5E2F-46E6-9791-C8DA6460F525}" type="presParOf" srcId="{1CBAD097-DCD0-46F7-9017-4A9C976351EB}" destId="{9BEA162A-DE34-47FF-AA3A-1549B5DD3EDA}" srcOrd="20" destOrd="0" presId="urn:microsoft.com/office/officeart/2005/8/layout/cycle8"/>
    <dgm:cxn modelId="{95BEA7EC-1464-4362-9A45-017404BCAC5A}" type="presParOf" srcId="{1CBAD097-DCD0-46F7-9017-4A9C976351EB}" destId="{40CEF63E-24B0-4141-9906-61EB5657AEAA}" srcOrd="21" destOrd="0" presId="urn:microsoft.com/office/officeart/2005/8/layout/cycle8"/>
    <dgm:cxn modelId="{C9E68158-928F-4F25-89EE-EE46FB1C8C17}" type="presParOf" srcId="{1CBAD097-DCD0-46F7-9017-4A9C976351EB}" destId="{6B9481B2-D154-492F-8444-4A8A828F1AF1}" srcOrd="22" destOrd="0" presId="urn:microsoft.com/office/officeart/2005/8/layout/cycle8"/>
    <dgm:cxn modelId="{16D903AC-9732-4006-A4BD-129F0912BE99}" type="presParOf" srcId="{1CBAD097-DCD0-46F7-9017-4A9C976351EB}" destId="{796BD85B-993F-4A89-9302-E61365381C08}" srcOrd="23" destOrd="0" presId="urn:microsoft.com/office/officeart/2005/8/layout/cycle8"/>
    <dgm:cxn modelId="{063D48EF-77AF-4BB4-86B8-68AECEFA1671}" type="presParOf" srcId="{1CBAD097-DCD0-46F7-9017-4A9C976351EB}" destId="{D5C69593-4005-4D31-9266-DC07AD81F384}" srcOrd="24" destOrd="0" presId="urn:microsoft.com/office/officeart/2005/8/layout/cycle8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A67B3E-B14B-423E-80F5-8D4E7A70F408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 phldr="1"/>
      <dgm:spPr/>
    </dgm:pt>
    <dgm:pt modelId="{506F0F27-08B3-47E6-8C41-65F2F4415097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+mj-lt"/>
            </a:rPr>
            <a:t>Группа здоровья </a:t>
          </a:r>
          <a:r>
            <a:rPr lang="en-US" sz="1200" b="1" dirty="0" smtClean="0">
              <a:solidFill>
                <a:schemeClr val="tx1"/>
              </a:solidFill>
              <a:latin typeface="+mj-lt"/>
            </a:rPr>
            <a:t>IV</a:t>
          </a:r>
        </a:p>
        <a:p>
          <a:r>
            <a:rPr lang="en-US" sz="1200" b="1" dirty="0" smtClean="0">
              <a:solidFill>
                <a:srgbClr val="FF0000"/>
              </a:solidFill>
              <a:latin typeface="+mj-lt"/>
            </a:rPr>
            <a:t>1%</a:t>
          </a:r>
          <a:endParaRPr lang="ru-RU" sz="1200" b="1" dirty="0">
            <a:solidFill>
              <a:srgbClr val="FF0000"/>
            </a:solidFill>
            <a:latin typeface="+mj-lt"/>
          </a:endParaRPr>
        </a:p>
      </dgm:t>
    </dgm:pt>
    <dgm:pt modelId="{E0D7BA41-7C4F-4EC7-B7CE-EF1890A55A72}" type="parTrans" cxnId="{083AEF36-6CE4-4C96-919A-30B146874835}">
      <dgm:prSet/>
      <dgm:spPr/>
      <dgm:t>
        <a:bodyPr/>
        <a:lstStyle/>
        <a:p>
          <a:endParaRPr lang="ru-RU"/>
        </a:p>
      </dgm:t>
    </dgm:pt>
    <dgm:pt modelId="{C5D5B8E1-7DAA-4BE0-B3CF-B655AE397F2D}" type="sibTrans" cxnId="{083AEF36-6CE4-4C96-919A-30B146874835}">
      <dgm:prSet/>
      <dgm:spPr/>
      <dgm:t>
        <a:bodyPr/>
        <a:lstStyle/>
        <a:p>
          <a:endParaRPr lang="ru-RU"/>
        </a:p>
      </dgm:t>
    </dgm:pt>
    <dgm:pt modelId="{CF312CB2-3A02-49C5-BB96-D8FDB2E6AF71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+mj-lt"/>
            </a:rPr>
            <a:t>Группа здоровья </a:t>
          </a:r>
          <a:r>
            <a:rPr lang="en-US" sz="1200" b="1" dirty="0" smtClean="0">
              <a:solidFill>
                <a:schemeClr val="tx1"/>
              </a:solidFill>
              <a:latin typeface="+mj-lt"/>
            </a:rPr>
            <a:t>V</a:t>
          </a:r>
        </a:p>
        <a:p>
          <a:r>
            <a:rPr lang="ru-RU" sz="1200" b="1" dirty="0" smtClean="0">
              <a:solidFill>
                <a:srgbClr val="FF0000"/>
              </a:solidFill>
              <a:latin typeface="+mj-lt"/>
            </a:rPr>
            <a:t>0,3%</a:t>
          </a:r>
          <a:endParaRPr lang="ru-RU" sz="1200" b="1" dirty="0">
            <a:solidFill>
              <a:srgbClr val="FF0000"/>
            </a:solidFill>
            <a:latin typeface="+mj-lt"/>
          </a:endParaRPr>
        </a:p>
      </dgm:t>
    </dgm:pt>
    <dgm:pt modelId="{BBC49235-6ACB-4ADA-87DA-940F05419678}" type="parTrans" cxnId="{B6DA9FEE-4B7F-4DC2-8347-98226CFCCFB9}">
      <dgm:prSet/>
      <dgm:spPr/>
      <dgm:t>
        <a:bodyPr/>
        <a:lstStyle/>
        <a:p>
          <a:endParaRPr lang="ru-RU"/>
        </a:p>
      </dgm:t>
    </dgm:pt>
    <dgm:pt modelId="{42A9D68E-5535-4E1E-9C2D-DFFA2C134AF5}" type="sibTrans" cxnId="{B6DA9FEE-4B7F-4DC2-8347-98226CFCCFB9}">
      <dgm:prSet/>
      <dgm:spPr/>
      <dgm:t>
        <a:bodyPr/>
        <a:lstStyle/>
        <a:p>
          <a:endParaRPr lang="ru-RU"/>
        </a:p>
      </dgm:t>
    </dgm:pt>
    <dgm:pt modelId="{91C1AD0E-CC65-4FFD-9E14-DD4421683463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+mj-lt"/>
            </a:rPr>
            <a:t>Группа здоровья </a:t>
          </a:r>
          <a:r>
            <a:rPr lang="en-US" sz="1400" b="1" dirty="0" smtClean="0">
              <a:solidFill>
                <a:schemeClr val="tx1"/>
              </a:solidFill>
              <a:latin typeface="+mj-lt"/>
            </a:rPr>
            <a:t>I</a:t>
          </a:r>
        </a:p>
        <a:p>
          <a:r>
            <a:rPr lang="en-US" sz="1400" b="1" dirty="0" smtClean="0">
              <a:solidFill>
                <a:srgbClr val="FF0000"/>
              </a:solidFill>
              <a:latin typeface="+mj-lt"/>
            </a:rPr>
            <a:t>19%</a:t>
          </a:r>
          <a:endParaRPr lang="ru-RU" sz="1400" b="1" dirty="0">
            <a:solidFill>
              <a:srgbClr val="FF0000"/>
            </a:solidFill>
            <a:latin typeface="+mj-lt"/>
          </a:endParaRPr>
        </a:p>
      </dgm:t>
    </dgm:pt>
    <dgm:pt modelId="{0F27A861-9493-4C12-99D4-BEF46E220C34}" type="parTrans" cxnId="{C02BC901-33CB-451D-B0BB-B966D47ACA3A}">
      <dgm:prSet/>
      <dgm:spPr/>
      <dgm:t>
        <a:bodyPr/>
        <a:lstStyle/>
        <a:p>
          <a:endParaRPr lang="ru-RU"/>
        </a:p>
      </dgm:t>
    </dgm:pt>
    <dgm:pt modelId="{A1F21EAA-830A-4BDA-99F4-5FC80F1B6660}" type="sibTrans" cxnId="{C02BC901-33CB-451D-B0BB-B966D47ACA3A}">
      <dgm:prSet/>
      <dgm:spPr/>
      <dgm:t>
        <a:bodyPr/>
        <a:lstStyle/>
        <a:p>
          <a:endParaRPr lang="ru-RU"/>
        </a:p>
      </dgm:t>
    </dgm:pt>
    <dgm:pt modelId="{23DFA31F-6B87-4D18-9D65-8E3C53BB473D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+mj-lt"/>
            </a:rPr>
            <a:t>Группа здоровья </a:t>
          </a:r>
          <a:r>
            <a:rPr lang="en-US" sz="1400" b="1" dirty="0" smtClean="0">
              <a:solidFill>
                <a:schemeClr val="tx1"/>
              </a:solidFill>
              <a:latin typeface="+mj-lt"/>
            </a:rPr>
            <a:t>II</a:t>
          </a:r>
        </a:p>
        <a:p>
          <a:r>
            <a:rPr lang="en-US" sz="1400" b="1" dirty="0" smtClean="0">
              <a:solidFill>
                <a:srgbClr val="FF0000"/>
              </a:solidFill>
              <a:latin typeface="+mj-lt"/>
            </a:rPr>
            <a:t>67%</a:t>
          </a:r>
          <a:endParaRPr lang="ru-RU" sz="1400" b="1" dirty="0">
            <a:solidFill>
              <a:srgbClr val="FF0000"/>
            </a:solidFill>
            <a:latin typeface="+mj-lt"/>
          </a:endParaRPr>
        </a:p>
      </dgm:t>
    </dgm:pt>
    <dgm:pt modelId="{34694B14-77BB-49B0-90DC-D2F7E3179CFD}" type="parTrans" cxnId="{077FCDFC-B00B-49A7-9FB9-C00E82F42132}">
      <dgm:prSet/>
      <dgm:spPr/>
      <dgm:t>
        <a:bodyPr/>
        <a:lstStyle/>
        <a:p>
          <a:endParaRPr lang="ru-RU"/>
        </a:p>
      </dgm:t>
    </dgm:pt>
    <dgm:pt modelId="{AF273699-8DB4-450F-A8F3-F405190ADC8F}" type="sibTrans" cxnId="{077FCDFC-B00B-49A7-9FB9-C00E82F42132}">
      <dgm:prSet/>
      <dgm:spPr/>
      <dgm:t>
        <a:bodyPr/>
        <a:lstStyle/>
        <a:p>
          <a:endParaRPr lang="ru-RU"/>
        </a:p>
      </dgm:t>
    </dgm:pt>
    <dgm:pt modelId="{105F2FBD-6482-42AA-BD6F-1C00674CDA5E}">
      <dgm:prSet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+mj-lt"/>
            </a:rPr>
            <a:t>Группа здоровья </a:t>
          </a:r>
          <a:r>
            <a:rPr lang="en-US" sz="1400" b="1" dirty="0" smtClean="0">
              <a:solidFill>
                <a:schemeClr val="tx1"/>
              </a:solidFill>
              <a:latin typeface="+mj-lt"/>
            </a:rPr>
            <a:t>III</a:t>
          </a:r>
          <a:endParaRPr lang="ru-RU" sz="1400" b="1" dirty="0" smtClean="0">
            <a:solidFill>
              <a:schemeClr val="tx1"/>
            </a:solidFill>
            <a:latin typeface="+mj-lt"/>
          </a:endParaRPr>
        </a:p>
        <a:p>
          <a:r>
            <a:rPr lang="ru-RU" sz="1400" b="1" dirty="0" smtClean="0">
              <a:solidFill>
                <a:srgbClr val="FF0000"/>
              </a:solidFill>
              <a:latin typeface="+mj-lt"/>
            </a:rPr>
            <a:t>13%</a:t>
          </a:r>
          <a:endParaRPr lang="ru-RU" sz="1400" b="1" dirty="0">
            <a:solidFill>
              <a:srgbClr val="FF0000"/>
            </a:solidFill>
            <a:latin typeface="+mj-lt"/>
          </a:endParaRPr>
        </a:p>
      </dgm:t>
    </dgm:pt>
    <dgm:pt modelId="{59AB5C13-5388-46C6-A45F-499D687BF2D1}" type="parTrans" cxnId="{915A0E0C-286C-4079-A7C4-5D9E89D4C974}">
      <dgm:prSet/>
      <dgm:spPr/>
      <dgm:t>
        <a:bodyPr/>
        <a:lstStyle/>
        <a:p>
          <a:endParaRPr lang="ru-RU"/>
        </a:p>
      </dgm:t>
    </dgm:pt>
    <dgm:pt modelId="{31E26455-1816-4CD6-AD5F-E271A21835AB}" type="sibTrans" cxnId="{915A0E0C-286C-4079-A7C4-5D9E89D4C974}">
      <dgm:prSet/>
      <dgm:spPr/>
      <dgm:t>
        <a:bodyPr/>
        <a:lstStyle/>
        <a:p>
          <a:endParaRPr lang="ru-RU"/>
        </a:p>
      </dgm:t>
    </dgm:pt>
    <dgm:pt modelId="{1CBAD097-DCD0-46F7-9017-4A9C976351EB}" type="pres">
      <dgm:prSet presAssocID="{E7A67B3E-B14B-423E-80F5-8D4E7A70F408}" presName="compositeShape" presStyleCnt="0">
        <dgm:presLayoutVars>
          <dgm:chMax val="7"/>
          <dgm:dir/>
          <dgm:resizeHandles val="exact"/>
        </dgm:presLayoutVars>
      </dgm:prSet>
      <dgm:spPr/>
    </dgm:pt>
    <dgm:pt modelId="{BED677E3-B1EE-4A89-9BB0-13694184DA55}" type="pres">
      <dgm:prSet presAssocID="{E7A67B3E-B14B-423E-80F5-8D4E7A70F408}" presName="wedge1" presStyleLbl="node1" presStyleIdx="0" presStyleCnt="5"/>
      <dgm:spPr/>
      <dgm:t>
        <a:bodyPr/>
        <a:lstStyle/>
        <a:p>
          <a:endParaRPr lang="ru-RU"/>
        </a:p>
      </dgm:t>
    </dgm:pt>
    <dgm:pt modelId="{2A87FA66-2AFA-4E73-AFCC-5F58C4ED745A}" type="pres">
      <dgm:prSet presAssocID="{E7A67B3E-B14B-423E-80F5-8D4E7A70F408}" presName="dummy1a" presStyleCnt="0"/>
      <dgm:spPr/>
    </dgm:pt>
    <dgm:pt modelId="{803383C9-F9CB-4DDD-B778-B05FFCE8F78F}" type="pres">
      <dgm:prSet presAssocID="{E7A67B3E-B14B-423E-80F5-8D4E7A70F408}" presName="dummy1b" presStyleCnt="0"/>
      <dgm:spPr/>
    </dgm:pt>
    <dgm:pt modelId="{23437352-36A6-4244-9328-6A19EEA15D38}" type="pres">
      <dgm:prSet presAssocID="{E7A67B3E-B14B-423E-80F5-8D4E7A70F408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0CC62-3008-41DF-BF80-FAAD2DCD22AE}" type="pres">
      <dgm:prSet presAssocID="{E7A67B3E-B14B-423E-80F5-8D4E7A70F408}" presName="wedge2" presStyleLbl="node1" presStyleIdx="1" presStyleCnt="5"/>
      <dgm:spPr/>
      <dgm:t>
        <a:bodyPr/>
        <a:lstStyle/>
        <a:p>
          <a:endParaRPr lang="ru-RU"/>
        </a:p>
      </dgm:t>
    </dgm:pt>
    <dgm:pt modelId="{C6A99816-7418-4C2F-96E0-9D1B71FA5DE9}" type="pres">
      <dgm:prSet presAssocID="{E7A67B3E-B14B-423E-80F5-8D4E7A70F408}" presName="dummy2a" presStyleCnt="0"/>
      <dgm:spPr/>
    </dgm:pt>
    <dgm:pt modelId="{620F5BC2-D0A4-4F16-9D39-ACE7FC9C555F}" type="pres">
      <dgm:prSet presAssocID="{E7A67B3E-B14B-423E-80F5-8D4E7A70F408}" presName="dummy2b" presStyleCnt="0"/>
      <dgm:spPr/>
    </dgm:pt>
    <dgm:pt modelId="{E4CF30C4-0BEB-413B-AB9D-CE53069EB542}" type="pres">
      <dgm:prSet presAssocID="{E7A67B3E-B14B-423E-80F5-8D4E7A70F408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86A2A-1B9A-4386-BC00-78E5C92B5BBB}" type="pres">
      <dgm:prSet presAssocID="{E7A67B3E-B14B-423E-80F5-8D4E7A70F408}" presName="wedge3" presStyleLbl="node1" presStyleIdx="2" presStyleCnt="5"/>
      <dgm:spPr/>
      <dgm:t>
        <a:bodyPr/>
        <a:lstStyle/>
        <a:p>
          <a:endParaRPr lang="ru-RU"/>
        </a:p>
      </dgm:t>
    </dgm:pt>
    <dgm:pt modelId="{07433898-5ACA-4785-A5CC-E6CD9D678500}" type="pres">
      <dgm:prSet presAssocID="{E7A67B3E-B14B-423E-80F5-8D4E7A70F408}" presName="dummy3a" presStyleCnt="0"/>
      <dgm:spPr/>
    </dgm:pt>
    <dgm:pt modelId="{5AC73D76-BB4C-4CF1-8FED-DBCEF020850E}" type="pres">
      <dgm:prSet presAssocID="{E7A67B3E-B14B-423E-80F5-8D4E7A70F408}" presName="dummy3b" presStyleCnt="0"/>
      <dgm:spPr/>
    </dgm:pt>
    <dgm:pt modelId="{CC31F52A-C208-406D-9C77-BFF9D737E6C9}" type="pres">
      <dgm:prSet presAssocID="{E7A67B3E-B14B-423E-80F5-8D4E7A70F408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6F301-2444-477A-AB4A-E9680A2E944C}" type="pres">
      <dgm:prSet presAssocID="{E7A67B3E-B14B-423E-80F5-8D4E7A70F408}" presName="wedge4" presStyleLbl="node1" presStyleIdx="3" presStyleCnt="5"/>
      <dgm:spPr/>
      <dgm:t>
        <a:bodyPr/>
        <a:lstStyle/>
        <a:p>
          <a:endParaRPr lang="ru-RU"/>
        </a:p>
      </dgm:t>
    </dgm:pt>
    <dgm:pt modelId="{F3DD0A74-B55A-4FCA-99BD-48BD4409A6BB}" type="pres">
      <dgm:prSet presAssocID="{E7A67B3E-B14B-423E-80F5-8D4E7A70F408}" presName="dummy4a" presStyleCnt="0"/>
      <dgm:spPr/>
    </dgm:pt>
    <dgm:pt modelId="{BC83A6D4-9FEF-42D9-A7E2-022EAE5921CB}" type="pres">
      <dgm:prSet presAssocID="{E7A67B3E-B14B-423E-80F5-8D4E7A70F408}" presName="dummy4b" presStyleCnt="0"/>
      <dgm:spPr/>
    </dgm:pt>
    <dgm:pt modelId="{6D674BA1-08CF-43E5-A36F-0DA7E18EC6D0}" type="pres">
      <dgm:prSet presAssocID="{E7A67B3E-B14B-423E-80F5-8D4E7A70F408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B8891-11CC-4F81-A4DC-D4BBD83FDAC9}" type="pres">
      <dgm:prSet presAssocID="{E7A67B3E-B14B-423E-80F5-8D4E7A70F408}" presName="wedge5" presStyleLbl="node1" presStyleIdx="4" presStyleCnt="5" custLinFactNeighborX="-911" custLinFactNeighborY="-161"/>
      <dgm:spPr/>
      <dgm:t>
        <a:bodyPr/>
        <a:lstStyle/>
        <a:p>
          <a:endParaRPr lang="ru-RU"/>
        </a:p>
      </dgm:t>
    </dgm:pt>
    <dgm:pt modelId="{39AB9B42-115D-4915-BBD8-4B43EAC69BF2}" type="pres">
      <dgm:prSet presAssocID="{E7A67B3E-B14B-423E-80F5-8D4E7A70F408}" presName="dummy5a" presStyleCnt="0"/>
      <dgm:spPr/>
    </dgm:pt>
    <dgm:pt modelId="{E50F3084-975B-4D13-99BE-7CFC84DF7A80}" type="pres">
      <dgm:prSet presAssocID="{E7A67B3E-B14B-423E-80F5-8D4E7A70F408}" presName="dummy5b" presStyleCnt="0"/>
      <dgm:spPr/>
    </dgm:pt>
    <dgm:pt modelId="{C0CD2E76-B3DB-4743-905C-B3F9552CB548}" type="pres">
      <dgm:prSet presAssocID="{E7A67B3E-B14B-423E-80F5-8D4E7A70F408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A162A-DE34-47FF-AA3A-1549B5DD3EDA}" type="pres">
      <dgm:prSet presAssocID="{AF273699-8DB4-450F-A8F3-F405190ADC8F}" presName="arrowWedge1" presStyleLbl="fgSibTrans2D1" presStyleIdx="0" presStyleCnt="5"/>
      <dgm:spPr/>
    </dgm:pt>
    <dgm:pt modelId="{40CEF63E-24B0-4141-9906-61EB5657AEAA}" type="pres">
      <dgm:prSet presAssocID="{31E26455-1816-4CD6-AD5F-E271A21835AB}" presName="arrowWedge2" presStyleLbl="fgSibTrans2D1" presStyleIdx="1" presStyleCnt="5"/>
      <dgm:spPr/>
    </dgm:pt>
    <dgm:pt modelId="{6B9481B2-D154-492F-8444-4A8A828F1AF1}" type="pres">
      <dgm:prSet presAssocID="{C5D5B8E1-7DAA-4BE0-B3CF-B655AE397F2D}" presName="arrowWedge3" presStyleLbl="fgSibTrans2D1" presStyleIdx="2" presStyleCnt="5"/>
      <dgm:spPr/>
    </dgm:pt>
    <dgm:pt modelId="{796BD85B-993F-4A89-9302-E61365381C08}" type="pres">
      <dgm:prSet presAssocID="{42A9D68E-5535-4E1E-9C2D-DFFA2C134AF5}" presName="arrowWedge4" presStyleLbl="fgSibTrans2D1" presStyleIdx="3" presStyleCnt="5"/>
      <dgm:spPr/>
    </dgm:pt>
    <dgm:pt modelId="{D5C69593-4005-4D31-9266-DC07AD81F384}" type="pres">
      <dgm:prSet presAssocID="{A1F21EAA-830A-4BDA-99F4-5FC80F1B6660}" presName="arrowWedge5" presStyleLbl="fgSibTrans2D1" presStyleIdx="4" presStyleCnt="5"/>
      <dgm:spPr/>
    </dgm:pt>
  </dgm:ptLst>
  <dgm:cxnLst>
    <dgm:cxn modelId="{8F88BA42-B3B3-4ADB-B16C-2D0D081DA2CC}" type="presOf" srcId="{23DFA31F-6B87-4D18-9D65-8E3C53BB473D}" destId="{23437352-36A6-4244-9328-6A19EEA15D38}" srcOrd="1" destOrd="0" presId="urn:microsoft.com/office/officeart/2005/8/layout/cycle8"/>
    <dgm:cxn modelId="{71C6BDD3-E30C-46FC-A1CC-AE22C1966ADB}" type="presOf" srcId="{105F2FBD-6482-42AA-BD6F-1C00674CDA5E}" destId="{E4CF30C4-0BEB-413B-AB9D-CE53069EB542}" srcOrd="1" destOrd="0" presId="urn:microsoft.com/office/officeart/2005/8/layout/cycle8"/>
    <dgm:cxn modelId="{915A0E0C-286C-4079-A7C4-5D9E89D4C974}" srcId="{E7A67B3E-B14B-423E-80F5-8D4E7A70F408}" destId="{105F2FBD-6482-42AA-BD6F-1C00674CDA5E}" srcOrd="1" destOrd="0" parTransId="{59AB5C13-5388-46C6-A45F-499D687BF2D1}" sibTransId="{31E26455-1816-4CD6-AD5F-E271A21835AB}"/>
    <dgm:cxn modelId="{BF83CEAC-40C5-42D8-B732-B191F0877D99}" type="presOf" srcId="{105F2FBD-6482-42AA-BD6F-1C00674CDA5E}" destId="{20D0CC62-3008-41DF-BF80-FAAD2DCD22AE}" srcOrd="0" destOrd="0" presId="urn:microsoft.com/office/officeart/2005/8/layout/cycle8"/>
    <dgm:cxn modelId="{56C0EC21-82C4-49E5-BD55-9DE8B82BBEA0}" type="presOf" srcId="{91C1AD0E-CC65-4FFD-9E14-DD4421683463}" destId="{C0CD2E76-B3DB-4743-905C-B3F9552CB548}" srcOrd="1" destOrd="0" presId="urn:microsoft.com/office/officeart/2005/8/layout/cycle8"/>
    <dgm:cxn modelId="{3634F0C5-C73B-4BC3-96E4-6DE27800D239}" type="presOf" srcId="{91C1AD0E-CC65-4FFD-9E14-DD4421683463}" destId="{476B8891-11CC-4F81-A4DC-D4BBD83FDAC9}" srcOrd="0" destOrd="0" presId="urn:microsoft.com/office/officeart/2005/8/layout/cycle8"/>
    <dgm:cxn modelId="{73502FE0-D00D-4A97-A4AE-0A61E1B9F0AF}" type="presOf" srcId="{506F0F27-08B3-47E6-8C41-65F2F4415097}" destId="{43E86A2A-1B9A-4386-BC00-78E5C92B5BBB}" srcOrd="0" destOrd="0" presId="urn:microsoft.com/office/officeart/2005/8/layout/cycle8"/>
    <dgm:cxn modelId="{A147E959-3F57-49BD-B3B0-8E22852B3213}" type="presOf" srcId="{CF312CB2-3A02-49C5-BB96-D8FDB2E6AF71}" destId="{BE66F301-2444-477A-AB4A-E9680A2E944C}" srcOrd="0" destOrd="0" presId="urn:microsoft.com/office/officeart/2005/8/layout/cycle8"/>
    <dgm:cxn modelId="{C02BC901-33CB-451D-B0BB-B966D47ACA3A}" srcId="{E7A67B3E-B14B-423E-80F5-8D4E7A70F408}" destId="{91C1AD0E-CC65-4FFD-9E14-DD4421683463}" srcOrd="4" destOrd="0" parTransId="{0F27A861-9493-4C12-99D4-BEF46E220C34}" sibTransId="{A1F21EAA-830A-4BDA-99F4-5FC80F1B6660}"/>
    <dgm:cxn modelId="{DF2E1303-D505-4C5B-9EEF-218D43E77A8E}" type="presOf" srcId="{23DFA31F-6B87-4D18-9D65-8E3C53BB473D}" destId="{BED677E3-B1EE-4A89-9BB0-13694184DA55}" srcOrd="0" destOrd="0" presId="urn:microsoft.com/office/officeart/2005/8/layout/cycle8"/>
    <dgm:cxn modelId="{E857D244-A120-41CB-BA3A-02DBB8B07FEA}" type="presOf" srcId="{CF312CB2-3A02-49C5-BB96-D8FDB2E6AF71}" destId="{6D674BA1-08CF-43E5-A36F-0DA7E18EC6D0}" srcOrd="1" destOrd="0" presId="urn:microsoft.com/office/officeart/2005/8/layout/cycle8"/>
    <dgm:cxn modelId="{4513C0B2-3714-4F39-802F-7CAC76F5C6FE}" type="presOf" srcId="{506F0F27-08B3-47E6-8C41-65F2F4415097}" destId="{CC31F52A-C208-406D-9C77-BFF9D737E6C9}" srcOrd="1" destOrd="0" presId="urn:microsoft.com/office/officeart/2005/8/layout/cycle8"/>
    <dgm:cxn modelId="{BB934E33-9CC9-4A0E-B4A3-5F603F5D41AF}" type="presOf" srcId="{E7A67B3E-B14B-423E-80F5-8D4E7A70F408}" destId="{1CBAD097-DCD0-46F7-9017-4A9C976351EB}" srcOrd="0" destOrd="0" presId="urn:microsoft.com/office/officeart/2005/8/layout/cycle8"/>
    <dgm:cxn modelId="{B6DA9FEE-4B7F-4DC2-8347-98226CFCCFB9}" srcId="{E7A67B3E-B14B-423E-80F5-8D4E7A70F408}" destId="{CF312CB2-3A02-49C5-BB96-D8FDB2E6AF71}" srcOrd="3" destOrd="0" parTransId="{BBC49235-6ACB-4ADA-87DA-940F05419678}" sibTransId="{42A9D68E-5535-4E1E-9C2D-DFFA2C134AF5}"/>
    <dgm:cxn modelId="{083AEF36-6CE4-4C96-919A-30B146874835}" srcId="{E7A67B3E-B14B-423E-80F5-8D4E7A70F408}" destId="{506F0F27-08B3-47E6-8C41-65F2F4415097}" srcOrd="2" destOrd="0" parTransId="{E0D7BA41-7C4F-4EC7-B7CE-EF1890A55A72}" sibTransId="{C5D5B8E1-7DAA-4BE0-B3CF-B655AE397F2D}"/>
    <dgm:cxn modelId="{077FCDFC-B00B-49A7-9FB9-C00E82F42132}" srcId="{E7A67B3E-B14B-423E-80F5-8D4E7A70F408}" destId="{23DFA31F-6B87-4D18-9D65-8E3C53BB473D}" srcOrd="0" destOrd="0" parTransId="{34694B14-77BB-49B0-90DC-D2F7E3179CFD}" sibTransId="{AF273699-8DB4-450F-A8F3-F405190ADC8F}"/>
    <dgm:cxn modelId="{2BD62153-52B4-48B4-AA6B-E70E6BC0D4CD}" type="presParOf" srcId="{1CBAD097-DCD0-46F7-9017-4A9C976351EB}" destId="{BED677E3-B1EE-4A89-9BB0-13694184DA55}" srcOrd="0" destOrd="0" presId="urn:microsoft.com/office/officeart/2005/8/layout/cycle8"/>
    <dgm:cxn modelId="{4050B3E0-BC7B-4279-BA80-88BDA302845A}" type="presParOf" srcId="{1CBAD097-DCD0-46F7-9017-4A9C976351EB}" destId="{2A87FA66-2AFA-4E73-AFCC-5F58C4ED745A}" srcOrd="1" destOrd="0" presId="urn:microsoft.com/office/officeart/2005/8/layout/cycle8"/>
    <dgm:cxn modelId="{9A7DD703-1CF1-47E0-8493-6830786A3E60}" type="presParOf" srcId="{1CBAD097-DCD0-46F7-9017-4A9C976351EB}" destId="{803383C9-F9CB-4DDD-B778-B05FFCE8F78F}" srcOrd="2" destOrd="0" presId="urn:microsoft.com/office/officeart/2005/8/layout/cycle8"/>
    <dgm:cxn modelId="{89AFC9BD-0D78-4385-B623-0FB7A912CC0B}" type="presParOf" srcId="{1CBAD097-DCD0-46F7-9017-4A9C976351EB}" destId="{23437352-36A6-4244-9328-6A19EEA15D38}" srcOrd="3" destOrd="0" presId="urn:microsoft.com/office/officeart/2005/8/layout/cycle8"/>
    <dgm:cxn modelId="{C70001F4-9596-4501-BB70-086632841A57}" type="presParOf" srcId="{1CBAD097-DCD0-46F7-9017-4A9C976351EB}" destId="{20D0CC62-3008-41DF-BF80-FAAD2DCD22AE}" srcOrd="4" destOrd="0" presId="urn:microsoft.com/office/officeart/2005/8/layout/cycle8"/>
    <dgm:cxn modelId="{8AFFCC07-C1E1-497C-ADE4-017BE61C5B36}" type="presParOf" srcId="{1CBAD097-DCD0-46F7-9017-4A9C976351EB}" destId="{C6A99816-7418-4C2F-96E0-9D1B71FA5DE9}" srcOrd="5" destOrd="0" presId="urn:microsoft.com/office/officeart/2005/8/layout/cycle8"/>
    <dgm:cxn modelId="{D65B839D-8FC8-40D0-BDDF-DAB07B7B29CD}" type="presParOf" srcId="{1CBAD097-DCD0-46F7-9017-4A9C976351EB}" destId="{620F5BC2-D0A4-4F16-9D39-ACE7FC9C555F}" srcOrd="6" destOrd="0" presId="urn:microsoft.com/office/officeart/2005/8/layout/cycle8"/>
    <dgm:cxn modelId="{5CFD559A-30C9-452D-820D-07F053385029}" type="presParOf" srcId="{1CBAD097-DCD0-46F7-9017-4A9C976351EB}" destId="{E4CF30C4-0BEB-413B-AB9D-CE53069EB542}" srcOrd="7" destOrd="0" presId="urn:microsoft.com/office/officeart/2005/8/layout/cycle8"/>
    <dgm:cxn modelId="{ECB790D6-3193-465B-98BD-F08BB2C8A212}" type="presParOf" srcId="{1CBAD097-DCD0-46F7-9017-4A9C976351EB}" destId="{43E86A2A-1B9A-4386-BC00-78E5C92B5BBB}" srcOrd="8" destOrd="0" presId="urn:microsoft.com/office/officeart/2005/8/layout/cycle8"/>
    <dgm:cxn modelId="{04E8D89C-83F9-4207-8D85-82E3DD971FEC}" type="presParOf" srcId="{1CBAD097-DCD0-46F7-9017-4A9C976351EB}" destId="{07433898-5ACA-4785-A5CC-E6CD9D678500}" srcOrd="9" destOrd="0" presId="urn:microsoft.com/office/officeart/2005/8/layout/cycle8"/>
    <dgm:cxn modelId="{90C6968B-6A30-4997-9FA2-E4069F6A22F9}" type="presParOf" srcId="{1CBAD097-DCD0-46F7-9017-4A9C976351EB}" destId="{5AC73D76-BB4C-4CF1-8FED-DBCEF020850E}" srcOrd="10" destOrd="0" presId="urn:microsoft.com/office/officeart/2005/8/layout/cycle8"/>
    <dgm:cxn modelId="{E0747B39-BE46-4B1F-B30E-1A9F54D3C3B8}" type="presParOf" srcId="{1CBAD097-DCD0-46F7-9017-4A9C976351EB}" destId="{CC31F52A-C208-406D-9C77-BFF9D737E6C9}" srcOrd="11" destOrd="0" presId="urn:microsoft.com/office/officeart/2005/8/layout/cycle8"/>
    <dgm:cxn modelId="{7AA680FA-43BD-44B7-97D9-CC80FEEA1DDE}" type="presParOf" srcId="{1CBAD097-DCD0-46F7-9017-4A9C976351EB}" destId="{BE66F301-2444-477A-AB4A-E9680A2E944C}" srcOrd="12" destOrd="0" presId="urn:microsoft.com/office/officeart/2005/8/layout/cycle8"/>
    <dgm:cxn modelId="{EE024E6E-E83C-4FE5-A913-D7FA275A1BB6}" type="presParOf" srcId="{1CBAD097-DCD0-46F7-9017-4A9C976351EB}" destId="{F3DD0A74-B55A-4FCA-99BD-48BD4409A6BB}" srcOrd="13" destOrd="0" presId="urn:microsoft.com/office/officeart/2005/8/layout/cycle8"/>
    <dgm:cxn modelId="{9D9D2361-2B2B-4B00-8DB1-56F2C978FB52}" type="presParOf" srcId="{1CBAD097-DCD0-46F7-9017-4A9C976351EB}" destId="{BC83A6D4-9FEF-42D9-A7E2-022EAE5921CB}" srcOrd="14" destOrd="0" presId="urn:microsoft.com/office/officeart/2005/8/layout/cycle8"/>
    <dgm:cxn modelId="{D61E17B5-0141-4CC7-A40B-F576A52E7CA2}" type="presParOf" srcId="{1CBAD097-DCD0-46F7-9017-4A9C976351EB}" destId="{6D674BA1-08CF-43E5-A36F-0DA7E18EC6D0}" srcOrd="15" destOrd="0" presId="urn:microsoft.com/office/officeart/2005/8/layout/cycle8"/>
    <dgm:cxn modelId="{F8465A6B-18BE-4457-8B29-146798C639D4}" type="presParOf" srcId="{1CBAD097-DCD0-46F7-9017-4A9C976351EB}" destId="{476B8891-11CC-4F81-A4DC-D4BBD83FDAC9}" srcOrd="16" destOrd="0" presId="urn:microsoft.com/office/officeart/2005/8/layout/cycle8"/>
    <dgm:cxn modelId="{67A0C059-D19F-4C82-9C39-958CA285E6AD}" type="presParOf" srcId="{1CBAD097-DCD0-46F7-9017-4A9C976351EB}" destId="{39AB9B42-115D-4915-BBD8-4B43EAC69BF2}" srcOrd="17" destOrd="0" presId="urn:microsoft.com/office/officeart/2005/8/layout/cycle8"/>
    <dgm:cxn modelId="{5C6ADD0A-710D-4CF4-8DC6-3C8E221E1CF9}" type="presParOf" srcId="{1CBAD097-DCD0-46F7-9017-4A9C976351EB}" destId="{E50F3084-975B-4D13-99BE-7CFC84DF7A80}" srcOrd="18" destOrd="0" presId="urn:microsoft.com/office/officeart/2005/8/layout/cycle8"/>
    <dgm:cxn modelId="{D2DFFDBC-DC3F-4496-8437-CF9785C7ECAC}" type="presParOf" srcId="{1CBAD097-DCD0-46F7-9017-4A9C976351EB}" destId="{C0CD2E76-B3DB-4743-905C-B3F9552CB548}" srcOrd="19" destOrd="0" presId="urn:microsoft.com/office/officeart/2005/8/layout/cycle8"/>
    <dgm:cxn modelId="{7975427F-B2BC-49E9-B204-E5176A7A3754}" type="presParOf" srcId="{1CBAD097-DCD0-46F7-9017-4A9C976351EB}" destId="{9BEA162A-DE34-47FF-AA3A-1549B5DD3EDA}" srcOrd="20" destOrd="0" presId="urn:microsoft.com/office/officeart/2005/8/layout/cycle8"/>
    <dgm:cxn modelId="{7AEBB07F-30BF-4367-8BB0-A2686CA36538}" type="presParOf" srcId="{1CBAD097-DCD0-46F7-9017-4A9C976351EB}" destId="{40CEF63E-24B0-4141-9906-61EB5657AEAA}" srcOrd="21" destOrd="0" presId="urn:microsoft.com/office/officeart/2005/8/layout/cycle8"/>
    <dgm:cxn modelId="{363EBB35-CDEA-488D-9A84-E760E5DC38DE}" type="presParOf" srcId="{1CBAD097-DCD0-46F7-9017-4A9C976351EB}" destId="{6B9481B2-D154-492F-8444-4A8A828F1AF1}" srcOrd="22" destOrd="0" presId="urn:microsoft.com/office/officeart/2005/8/layout/cycle8"/>
    <dgm:cxn modelId="{8822F94C-AC9B-4F00-8AFA-FFA12D1C1F1F}" type="presParOf" srcId="{1CBAD097-DCD0-46F7-9017-4A9C976351EB}" destId="{796BD85B-993F-4A89-9302-E61365381C08}" srcOrd="23" destOrd="0" presId="urn:microsoft.com/office/officeart/2005/8/layout/cycle8"/>
    <dgm:cxn modelId="{E25B29DF-6AE1-4264-AF67-25C5CBAFF2D7}" type="presParOf" srcId="{1CBAD097-DCD0-46F7-9017-4A9C976351EB}" destId="{D5C69593-4005-4D31-9266-DC07AD81F384}" srcOrd="24" destOrd="0" presId="urn:microsoft.com/office/officeart/2005/8/layout/cycle8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7A67B3E-B14B-423E-80F5-8D4E7A70F408}" type="doc">
      <dgm:prSet loTypeId="urn:microsoft.com/office/officeart/2005/8/layout/cycle8" loCatId="cycle" qsTypeId="urn:microsoft.com/office/officeart/2005/8/quickstyle/simple3" qsCatId="simple" csTypeId="urn:microsoft.com/office/officeart/2005/8/colors/accent1_2" csCatId="accent1" phldr="1"/>
      <dgm:spPr/>
    </dgm:pt>
    <dgm:pt modelId="{506F0F27-08B3-47E6-8C41-65F2F4415097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tx1"/>
              </a:solidFill>
              <a:latin typeface="+mj-lt"/>
            </a:rPr>
            <a:t>Белорусы, украинцы</a:t>
          </a:r>
        </a:p>
        <a:p>
          <a:r>
            <a:rPr lang="ru-RU" sz="1400" b="1" dirty="0" smtClean="0">
              <a:solidFill>
                <a:srgbClr val="FF0000"/>
              </a:solidFill>
              <a:latin typeface="+mj-lt"/>
            </a:rPr>
            <a:t>2%</a:t>
          </a:r>
        </a:p>
        <a:p>
          <a:endParaRPr lang="ru-RU" sz="1100" b="1" dirty="0">
            <a:solidFill>
              <a:srgbClr val="FF0000"/>
            </a:solidFill>
            <a:latin typeface="+mj-lt"/>
          </a:endParaRPr>
        </a:p>
      </dgm:t>
    </dgm:pt>
    <dgm:pt modelId="{E0D7BA41-7C4F-4EC7-B7CE-EF1890A55A72}" type="parTrans" cxnId="{083AEF36-6CE4-4C96-919A-30B146874835}">
      <dgm:prSet/>
      <dgm:spPr/>
      <dgm:t>
        <a:bodyPr/>
        <a:lstStyle/>
        <a:p>
          <a:endParaRPr lang="ru-RU"/>
        </a:p>
      </dgm:t>
    </dgm:pt>
    <dgm:pt modelId="{C5D5B8E1-7DAA-4BE0-B3CF-B655AE397F2D}" type="sibTrans" cxnId="{083AEF36-6CE4-4C96-919A-30B146874835}">
      <dgm:prSet/>
      <dgm:spPr/>
      <dgm:t>
        <a:bodyPr/>
        <a:lstStyle/>
        <a:p>
          <a:endParaRPr lang="ru-RU"/>
        </a:p>
      </dgm:t>
    </dgm:pt>
    <dgm:pt modelId="{CF312CB2-3A02-49C5-BB96-D8FDB2E6AF71}">
      <dgm:prSet phldrT="[Текст]" custT="1"/>
      <dgm:spPr/>
      <dgm:t>
        <a:bodyPr/>
        <a:lstStyle/>
        <a:p>
          <a:r>
            <a:rPr lang="ru-RU" sz="1400" b="1" dirty="0" smtClean="0">
              <a:latin typeface="+mj-lt"/>
            </a:rPr>
            <a:t>Татары</a:t>
          </a:r>
        </a:p>
        <a:p>
          <a:r>
            <a:rPr lang="ru-RU" sz="1400" b="1" dirty="0" smtClean="0">
              <a:solidFill>
                <a:srgbClr val="FF0000"/>
              </a:solidFill>
              <a:latin typeface="+mj-lt"/>
            </a:rPr>
            <a:t>5%</a:t>
          </a:r>
        </a:p>
      </dgm:t>
    </dgm:pt>
    <dgm:pt modelId="{BBC49235-6ACB-4ADA-87DA-940F05419678}" type="parTrans" cxnId="{B6DA9FEE-4B7F-4DC2-8347-98226CFCCFB9}">
      <dgm:prSet/>
      <dgm:spPr/>
      <dgm:t>
        <a:bodyPr/>
        <a:lstStyle/>
        <a:p>
          <a:endParaRPr lang="ru-RU"/>
        </a:p>
      </dgm:t>
    </dgm:pt>
    <dgm:pt modelId="{42A9D68E-5535-4E1E-9C2D-DFFA2C134AF5}" type="sibTrans" cxnId="{B6DA9FEE-4B7F-4DC2-8347-98226CFCCFB9}">
      <dgm:prSet/>
      <dgm:spPr/>
      <dgm:t>
        <a:bodyPr/>
        <a:lstStyle/>
        <a:p>
          <a:endParaRPr lang="ru-RU"/>
        </a:p>
      </dgm:t>
    </dgm:pt>
    <dgm:pt modelId="{91C1AD0E-CC65-4FFD-9E14-DD4421683463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  <a:latin typeface="+mj-lt"/>
            </a:rPr>
            <a:t>Другие народности</a:t>
          </a:r>
        </a:p>
        <a:p>
          <a:r>
            <a:rPr lang="ru-RU" sz="1400" b="1" dirty="0" smtClean="0">
              <a:solidFill>
                <a:srgbClr val="FF0000"/>
              </a:solidFill>
              <a:latin typeface="+mj-lt"/>
            </a:rPr>
            <a:t>9%</a:t>
          </a:r>
          <a:endParaRPr lang="ru-RU" sz="1400" b="1" dirty="0">
            <a:solidFill>
              <a:srgbClr val="FF0000"/>
            </a:solidFill>
            <a:latin typeface="+mj-lt"/>
          </a:endParaRPr>
        </a:p>
      </dgm:t>
    </dgm:pt>
    <dgm:pt modelId="{0F27A861-9493-4C12-99D4-BEF46E220C34}" type="parTrans" cxnId="{C02BC901-33CB-451D-B0BB-B966D47ACA3A}">
      <dgm:prSet/>
      <dgm:spPr/>
      <dgm:t>
        <a:bodyPr/>
        <a:lstStyle/>
        <a:p>
          <a:endParaRPr lang="ru-RU"/>
        </a:p>
      </dgm:t>
    </dgm:pt>
    <dgm:pt modelId="{A1F21EAA-830A-4BDA-99F4-5FC80F1B6660}" type="sibTrans" cxnId="{C02BC901-33CB-451D-B0BB-B966D47ACA3A}">
      <dgm:prSet/>
      <dgm:spPr/>
      <dgm:t>
        <a:bodyPr/>
        <a:lstStyle/>
        <a:p>
          <a:endParaRPr lang="ru-RU"/>
        </a:p>
      </dgm:t>
    </dgm:pt>
    <dgm:pt modelId="{23DFA31F-6B87-4D18-9D65-8E3C53BB473D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+mj-lt"/>
            </a:rPr>
            <a:t>Армяне</a:t>
          </a:r>
        </a:p>
        <a:p>
          <a:r>
            <a:rPr lang="ru-RU" sz="1800" b="1" dirty="0" smtClean="0">
              <a:solidFill>
                <a:srgbClr val="FF0000"/>
              </a:solidFill>
              <a:latin typeface="+mj-lt"/>
            </a:rPr>
            <a:t>5%</a:t>
          </a:r>
          <a:endParaRPr lang="ru-RU" sz="1800" b="1" dirty="0">
            <a:solidFill>
              <a:srgbClr val="FF0000"/>
            </a:solidFill>
            <a:latin typeface="+mj-lt"/>
          </a:endParaRPr>
        </a:p>
      </dgm:t>
    </dgm:pt>
    <dgm:pt modelId="{34694B14-77BB-49B0-90DC-D2F7E3179CFD}" type="parTrans" cxnId="{077FCDFC-B00B-49A7-9FB9-C00E82F42132}">
      <dgm:prSet/>
      <dgm:spPr/>
      <dgm:t>
        <a:bodyPr/>
        <a:lstStyle/>
        <a:p>
          <a:endParaRPr lang="ru-RU"/>
        </a:p>
      </dgm:t>
    </dgm:pt>
    <dgm:pt modelId="{AF273699-8DB4-450F-A8F3-F405190ADC8F}" type="sibTrans" cxnId="{077FCDFC-B00B-49A7-9FB9-C00E82F42132}">
      <dgm:prSet/>
      <dgm:spPr/>
      <dgm:t>
        <a:bodyPr/>
        <a:lstStyle/>
        <a:p>
          <a:endParaRPr lang="ru-RU"/>
        </a:p>
      </dgm:t>
    </dgm:pt>
    <dgm:pt modelId="{105F2FBD-6482-42AA-BD6F-1C00674CDA5E}">
      <dgm:prSet custT="1"/>
      <dgm:spPr/>
      <dgm:t>
        <a:bodyPr/>
        <a:lstStyle/>
        <a:p>
          <a:r>
            <a:rPr lang="ru-RU" sz="1200" b="1" dirty="0" smtClean="0">
              <a:latin typeface="+mj-lt"/>
            </a:rPr>
            <a:t>Кавказские народы</a:t>
          </a:r>
        </a:p>
        <a:p>
          <a:r>
            <a:rPr lang="ru-RU" sz="1200" b="1" dirty="0" smtClean="0">
              <a:solidFill>
                <a:srgbClr val="FF0000"/>
              </a:solidFill>
              <a:latin typeface="+mj-lt"/>
            </a:rPr>
            <a:t>12%</a:t>
          </a:r>
        </a:p>
        <a:p>
          <a:endParaRPr lang="ru-RU" sz="1400" b="1" dirty="0" smtClean="0">
            <a:latin typeface="+mj-lt"/>
          </a:endParaRPr>
        </a:p>
      </dgm:t>
    </dgm:pt>
    <dgm:pt modelId="{59AB5C13-5388-46C6-A45F-499D687BF2D1}" type="parTrans" cxnId="{915A0E0C-286C-4079-A7C4-5D9E89D4C974}">
      <dgm:prSet/>
      <dgm:spPr/>
      <dgm:t>
        <a:bodyPr/>
        <a:lstStyle/>
        <a:p>
          <a:endParaRPr lang="ru-RU"/>
        </a:p>
      </dgm:t>
    </dgm:pt>
    <dgm:pt modelId="{31E26455-1816-4CD6-AD5F-E271A21835AB}" type="sibTrans" cxnId="{915A0E0C-286C-4079-A7C4-5D9E89D4C974}">
      <dgm:prSet/>
      <dgm:spPr/>
      <dgm:t>
        <a:bodyPr/>
        <a:lstStyle/>
        <a:p>
          <a:endParaRPr lang="ru-RU"/>
        </a:p>
      </dgm:t>
    </dgm:pt>
    <dgm:pt modelId="{E7E30EC2-49EA-452F-9AC1-542D148F81F0}">
      <dgm:prSet/>
      <dgm:spPr/>
      <dgm:t>
        <a:bodyPr/>
        <a:lstStyle/>
        <a:p>
          <a:r>
            <a:rPr lang="ru-RU" b="1" dirty="0" smtClean="0">
              <a:latin typeface="+mj-lt"/>
            </a:rPr>
            <a:t>Русские </a:t>
          </a:r>
        </a:p>
        <a:p>
          <a:r>
            <a:rPr lang="ru-RU" b="1" dirty="0" smtClean="0">
              <a:solidFill>
                <a:srgbClr val="FF0000"/>
              </a:solidFill>
              <a:latin typeface="+mj-lt"/>
            </a:rPr>
            <a:t>67%</a:t>
          </a:r>
          <a:endParaRPr lang="ru-RU" b="1" dirty="0">
            <a:solidFill>
              <a:srgbClr val="FF0000"/>
            </a:solidFill>
            <a:latin typeface="+mj-lt"/>
          </a:endParaRPr>
        </a:p>
      </dgm:t>
    </dgm:pt>
    <dgm:pt modelId="{2CE049B2-1559-4782-8C0A-C22889ED901F}" type="parTrans" cxnId="{3AF2DC14-CF4E-49C1-BE03-32FB2748C61E}">
      <dgm:prSet/>
      <dgm:spPr/>
      <dgm:t>
        <a:bodyPr/>
        <a:lstStyle/>
        <a:p>
          <a:endParaRPr lang="ru-RU"/>
        </a:p>
      </dgm:t>
    </dgm:pt>
    <dgm:pt modelId="{F4BB4C46-EC38-4D98-8D7C-D29FFBE54315}" type="sibTrans" cxnId="{3AF2DC14-CF4E-49C1-BE03-32FB2748C61E}">
      <dgm:prSet/>
      <dgm:spPr/>
      <dgm:t>
        <a:bodyPr/>
        <a:lstStyle/>
        <a:p>
          <a:endParaRPr lang="ru-RU"/>
        </a:p>
      </dgm:t>
    </dgm:pt>
    <dgm:pt modelId="{1CBAD097-DCD0-46F7-9017-4A9C976351EB}" type="pres">
      <dgm:prSet presAssocID="{E7A67B3E-B14B-423E-80F5-8D4E7A70F408}" presName="compositeShape" presStyleCnt="0">
        <dgm:presLayoutVars>
          <dgm:chMax val="7"/>
          <dgm:dir/>
          <dgm:resizeHandles val="exact"/>
        </dgm:presLayoutVars>
      </dgm:prSet>
      <dgm:spPr/>
    </dgm:pt>
    <dgm:pt modelId="{BED677E3-B1EE-4A89-9BB0-13694184DA55}" type="pres">
      <dgm:prSet presAssocID="{E7A67B3E-B14B-423E-80F5-8D4E7A70F408}" presName="wedge1" presStyleLbl="node1" presStyleIdx="0" presStyleCnt="6"/>
      <dgm:spPr/>
      <dgm:t>
        <a:bodyPr/>
        <a:lstStyle/>
        <a:p>
          <a:endParaRPr lang="ru-RU"/>
        </a:p>
      </dgm:t>
    </dgm:pt>
    <dgm:pt modelId="{2A87FA66-2AFA-4E73-AFCC-5F58C4ED745A}" type="pres">
      <dgm:prSet presAssocID="{E7A67B3E-B14B-423E-80F5-8D4E7A70F408}" presName="dummy1a" presStyleCnt="0"/>
      <dgm:spPr/>
    </dgm:pt>
    <dgm:pt modelId="{803383C9-F9CB-4DDD-B778-B05FFCE8F78F}" type="pres">
      <dgm:prSet presAssocID="{E7A67B3E-B14B-423E-80F5-8D4E7A70F408}" presName="dummy1b" presStyleCnt="0"/>
      <dgm:spPr/>
    </dgm:pt>
    <dgm:pt modelId="{23437352-36A6-4244-9328-6A19EEA15D38}" type="pres">
      <dgm:prSet presAssocID="{E7A67B3E-B14B-423E-80F5-8D4E7A70F408}" presName="wedge1Tx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0CC62-3008-41DF-BF80-FAAD2DCD22AE}" type="pres">
      <dgm:prSet presAssocID="{E7A67B3E-B14B-423E-80F5-8D4E7A70F408}" presName="wedge2" presStyleLbl="node1" presStyleIdx="1" presStyleCnt="6"/>
      <dgm:spPr/>
      <dgm:t>
        <a:bodyPr/>
        <a:lstStyle/>
        <a:p>
          <a:endParaRPr lang="ru-RU"/>
        </a:p>
      </dgm:t>
    </dgm:pt>
    <dgm:pt modelId="{C6A99816-7418-4C2F-96E0-9D1B71FA5DE9}" type="pres">
      <dgm:prSet presAssocID="{E7A67B3E-B14B-423E-80F5-8D4E7A70F408}" presName="dummy2a" presStyleCnt="0"/>
      <dgm:spPr/>
    </dgm:pt>
    <dgm:pt modelId="{620F5BC2-D0A4-4F16-9D39-ACE7FC9C555F}" type="pres">
      <dgm:prSet presAssocID="{E7A67B3E-B14B-423E-80F5-8D4E7A70F408}" presName="dummy2b" presStyleCnt="0"/>
      <dgm:spPr/>
    </dgm:pt>
    <dgm:pt modelId="{E4CF30C4-0BEB-413B-AB9D-CE53069EB542}" type="pres">
      <dgm:prSet presAssocID="{E7A67B3E-B14B-423E-80F5-8D4E7A70F408}" presName="wedge2Tx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86A2A-1B9A-4386-BC00-78E5C92B5BBB}" type="pres">
      <dgm:prSet presAssocID="{E7A67B3E-B14B-423E-80F5-8D4E7A70F408}" presName="wedge3" presStyleLbl="node1" presStyleIdx="2" presStyleCnt="6"/>
      <dgm:spPr/>
      <dgm:t>
        <a:bodyPr/>
        <a:lstStyle/>
        <a:p>
          <a:endParaRPr lang="ru-RU"/>
        </a:p>
      </dgm:t>
    </dgm:pt>
    <dgm:pt modelId="{07433898-5ACA-4785-A5CC-E6CD9D678500}" type="pres">
      <dgm:prSet presAssocID="{E7A67B3E-B14B-423E-80F5-8D4E7A70F408}" presName="dummy3a" presStyleCnt="0"/>
      <dgm:spPr/>
    </dgm:pt>
    <dgm:pt modelId="{5AC73D76-BB4C-4CF1-8FED-DBCEF020850E}" type="pres">
      <dgm:prSet presAssocID="{E7A67B3E-B14B-423E-80F5-8D4E7A70F408}" presName="dummy3b" presStyleCnt="0"/>
      <dgm:spPr/>
    </dgm:pt>
    <dgm:pt modelId="{CC31F52A-C208-406D-9C77-BFF9D737E6C9}" type="pres">
      <dgm:prSet presAssocID="{E7A67B3E-B14B-423E-80F5-8D4E7A70F408}" presName="wedge3Tx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6F301-2444-477A-AB4A-E9680A2E944C}" type="pres">
      <dgm:prSet presAssocID="{E7A67B3E-B14B-423E-80F5-8D4E7A70F408}" presName="wedge4" presStyleLbl="node1" presStyleIdx="3" presStyleCnt="6"/>
      <dgm:spPr/>
      <dgm:t>
        <a:bodyPr/>
        <a:lstStyle/>
        <a:p>
          <a:endParaRPr lang="ru-RU"/>
        </a:p>
      </dgm:t>
    </dgm:pt>
    <dgm:pt modelId="{F3DD0A74-B55A-4FCA-99BD-48BD4409A6BB}" type="pres">
      <dgm:prSet presAssocID="{E7A67B3E-B14B-423E-80F5-8D4E7A70F408}" presName="dummy4a" presStyleCnt="0"/>
      <dgm:spPr/>
    </dgm:pt>
    <dgm:pt modelId="{BC83A6D4-9FEF-42D9-A7E2-022EAE5921CB}" type="pres">
      <dgm:prSet presAssocID="{E7A67B3E-B14B-423E-80F5-8D4E7A70F408}" presName="dummy4b" presStyleCnt="0"/>
      <dgm:spPr/>
    </dgm:pt>
    <dgm:pt modelId="{6D674BA1-08CF-43E5-A36F-0DA7E18EC6D0}" type="pres">
      <dgm:prSet presAssocID="{E7A67B3E-B14B-423E-80F5-8D4E7A70F408}" presName="wedge4Tx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6B8891-11CC-4F81-A4DC-D4BBD83FDAC9}" type="pres">
      <dgm:prSet presAssocID="{E7A67B3E-B14B-423E-80F5-8D4E7A70F408}" presName="wedge5" presStyleLbl="node1" presStyleIdx="4" presStyleCnt="6" custLinFactNeighborX="-911" custLinFactNeighborY="-161"/>
      <dgm:spPr/>
      <dgm:t>
        <a:bodyPr/>
        <a:lstStyle/>
        <a:p>
          <a:endParaRPr lang="ru-RU"/>
        </a:p>
      </dgm:t>
    </dgm:pt>
    <dgm:pt modelId="{39AB9B42-115D-4915-BBD8-4B43EAC69BF2}" type="pres">
      <dgm:prSet presAssocID="{E7A67B3E-B14B-423E-80F5-8D4E7A70F408}" presName="dummy5a" presStyleCnt="0"/>
      <dgm:spPr/>
    </dgm:pt>
    <dgm:pt modelId="{E50F3084-975B-4D13-99BE-7CFC84DF7A80}" type="pres">
      <dgm:prSet presAssocID="{E7A67B3E-B14B-423E-80F5-8D4E7A70F408}" presName="dummy5b" presStyleCnt="0"/>
      <dgm:spPr/>
    </dgm:pt>
    <dgm:pt modelId="{C0CD2E76-B3DB-4743-905C-B3F9552CB548}" type="pres">
      <dgm:prSet presAssocID="{E7A67B3E-B14B-423E-80F5-8D4E7A70F408}" presName="wedge5Tx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32059-35B9-4E61-89C5-6AF77063EEA9}" type="pres">
      <dgm:prSet presAssocID="{E7A67B3E-B14B-423E-80F5-8D4E7A70F408}" presName="wedge6" presStyleLbl="node1" presStyleIdx="5" presStyleCnt="6"/>
      <dgm:spPr/>
      <dgm:t>
        <a:bodyPr/>
        <a:lstStyle/>
        <a:p>
          <a:endParaRPr lang="ru-RU"/>
        </a:p>
      </dgm:t>
    </dgm:pt>
    <dgm:pt modelId="{D14D3954-246A-4788-A623-44C64A338315}" type="pres">
      <dgm:prSet presAssocID="{E7A67B3E-B14B-423E-80F5-8D4E7A70F408}" presName="dummy6a" presStyleCnt="0"/>
      <dgm:spPr/>
    </dgm:pt>
    <dgm:pt modelId="{9A4C61AA-BDA6-419C-85A3-FE286B6A91AC}" type="pres">
      <dgm:prSet presAssocID="{E7A67B3E-B14B-423E-80F5-8D4E7A70F408}" presName="dummy6b" presStyleCnt="0"/>
      <dgm:spPr/>
    </dgm:pt>
    <dgm:pt modelId="{F32BB60D-FDC3-4B35-9345-A8929DF674F8}" type="pres">
      <dgm:prSet presAssocID="{E7A67B3E-B14B-423E-80F5-8D4E7A70F408}" presName="wedge6Tx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EA162A-DE34-47FF-AA3A-1549B5DD3EDA}" type="pres">
      <dgm:prSet presAssocID="{AF273699-8DB4-450F-A8F3-F405190ADC8F}" presName="arrowWedge1" presStyleLbl="fgSibTrans2D1" presStyleIdx="0" presStyleCnt="6"/>
      <dgm:spPr/>
    </dgm:pt>
    <dgm:pt modelId="{40CEF63E-24B0-4141-9906-61EB5657AEAA}" type="pres">
      <dgm:prSet presAssocID="{31E26455-1816-4CD6-AD5F-E271A21835AB}" presName="arrowWedge2" presStyleLbl="fgSibTrans2D1" presStyleIdx="1" presStyleCnt="6"/>
      <dgm:spPr/>
    </dgm:pt>
    <dgm:pt modelId="{6B9481B2-D154-492F-8444-4A8A828F1AF1}" type="pres">
      <dgm:prSet presAssocID="{C5D5B8E1-7DAA-4BE0-B3CF-B655AE397F2D}" presName="arrowWedge3" presStyleLbl="fgSibTrans2D1" presStyleIdx="2" presStyleCnt="6"/>
      <dgm:spPr/>
    </dgm:pt>
    <dgm:pt modelId="{796BD85B-993F-4A89-9302-E61365381C08}" type="pres">
      <dgm:prSet presAssocID="{42A9D68E-5535-4E1E-9C2D-DFFA2C134AF5}" presName="arrowWedge4" presStyleLbl="fgSibTrans2D1" presStyleIdx="3" presStyleCnt="6"/>
      <dgm:spPr/>
    </dgm:pt>
    <dgm:pt modelId="{D5C69593-4005-4D31-9266-DC07AD81F384}" type="pres">
      <dgm:prSet presAssocID="{A1F21EAA-830A-4BDA-99F4-5FC80F1B6660}" presName="arrowWedge5" presStyleLbl="fgSibTrans2D1" presStyleIdx="4" presStyleCnt="6"/>
      <dgm:spPr/>
    </dgm:pt>
    <dgm:pt modelId="{4BF845FA-275E-4474-905E-59293354E3E8}" type="pres">
      <dgm:prSet presAssocID="{F4BB4C46-EC38-4D98-8D7C-D29FFBE54315}" presName="arrowWedge6" presStyleLbl="fgSibTrans2D1" presStyleIdx="5" presStyleCnt="6"/>
      <dgm:spPr/>
    </dgm:pt>
  </dgm:ptLst>
  <dgm:cxnLst>
    <dgm:cxn modelId="{3AF2DC14-CF4E-49C1-BE03-32FB2748C61E}" srcId="{E7A67B3E-B14B-423E-80F5-8D4E7A70F408}" destId="{E7E30EC2-49EA-452F-9AC1-542D148F81F0}" srcOrd="5" destOrd="0" parTransId="{2CE049B2-1559-4782-8C0A-C22889ED901F}" sibTransId="{F4BB4C46-EC38-4D98-8D7C-D29FFBE54315}"/>
    <dgm:cxn modelId="{D45B2658-CF36-43CB-98A9-1654620E49C9}" type="presOf" srcId="{91C1AD0E-CC65-4FFD-9E14-DD4421683463}" destId="{C0CD2E76-B3DB-4743-905C-B3F9552CB548}" srcOrd="1" destOrd="0" presId="urn:microsoft.com/office/officeart/2005/8/layout/cycle8"/>
    <dgm:cxn modelId="{4C2211DC-038A-4A20-BF11-83EB03C2B9DF}" type="presOf" srcId="{E7A67B3E-B14B-423E-80F5-8D4E7A70F408}" destId="{1CBAD097-DCD0-46F7-9017-4A9C976351EB}" srcOrd="0" destOrd="0" presId="urn:microsoft.com/office/officeart/2005/8/layout/cycle8"/>
    <dgm:cxn modelId="{6F41DA9E-5789-4FBC-825A-D19205B57DD0}" type="presOf" srcId="{506F0F27-08B3-47E6-8C41-65F2F4415097}" destId="{43E86A2A-1B9A-4386-BC00-78E5C92B5BBB}" srcOrd="0" destOrd="0" presId="urn:microsoft.com/office/officeart/2005/8/layout/cycle8"/>
    <dgm:cxn modelId="{915A0E0C-286C-4079-A7C4-5D9E89D4C974}" srcId="{E7A67B3E-B14B-423E-80F5-8D4E7A70F408}" destId="{105F2FBD-6482-42AA-BD6F-1C00674CDA5E}" srcOrd="1" destOrd="0" parTransId="{59AB5C13-5388-46C6-A45F-499D687BF2D1}" sibTransId="{31E26455-1816-4CD6-AD5F-E271A21835AB}"/>
    <dgm:cxn modelId="{67EBAEEC-810B-40E9-8AF6-3EB88E20FE81}" type="presOf" srcId="{E7E30EC2-49EA-452F-9AC1-542D148F81F0}" destId="{F32BB60D-FDC3-4B35-9345-A8929DF674F8}" srcOrd="1" destOrd="0" presId="urn:microsoft.com/office/officeart/2005/8/layout/cycle8"/>
    <dgm:cxn modelId="{6223DD78-7844-4407-A694-76C235AE5937}" type="presOf" srcId="{91C1AD0E-CC65-4FFD-9E14-DD4421683463}" destId="{476B8891-11CC-4F81-A4DC-D4BBD83FDAC9}" srcOrd="0" destOrd="0" presId="urn:microsoft.com/office/officeart/2005/8/layout/cycle8"/>
    <dgm:cxn modelId="{69BE434B-25D9-4128-ACE0-D097CD3DEAE0}" type="presOf" srcId="{105F2FBD-6482-42AA-BD6F-1C00674CDA5E}" destId="{20D0CC62-3008-41DF-BF80-FAAD2DCD22AE}" srcOrd="0" destOrd="0" presId="urn:microsoft.com/office/officeart/2005/8/layout/cycle8"/>
    <dgm:cxn modelId="{F0AD9954-9793-4DFA-AAEA-FF4BF8A1C181}" type="presOf" srcId="{23DFA31F-6B87-4D18-9D65-8E3C53BB473D}" destId="{23437352-36A6-4244-9328-6A19EEA15D38}" srcOrd="1" destOrd="0" presId="urn:microsoft.com/office/officeart/2005/8/layout/cycle8"/>
    <dgm:cxn modelId="{C02BC901-33CB-451D-B0BB-B966D47ACA3A}" srcId="{E7A67B3E-B14B-423E-80F5-8D4E7A70F408}" destId="{91C1AD0E-CC65-4FFD-9E14-DD4421683463}" srcOrd="4" destOrd="0" parTransId="{0F27A861-9493-4C12-99D4-BEF46E220C34}" sibTransId="{A1F21EAA-830A-4BDA-99F4-5FC80F1B6660}"/>
    <dgm:cxn modelId="{EABF719C-C1EE-4999-A706-3785B0935724}" type="presOf" srcId="{E7E30EC2-49EA-452F-9AC1-542D148F81F0}" destId="{15732059-35B9-4E61-89C5-6AF77063EEA9}" srcOrd="0" destOrd="0" presId="urn:microsoft.com/office/officeart/2005/8/layout/cycle8"/>
    <dgm:cxn modelId="{8AFC2B6A-1F75-45AF-936A-86476433B651}" type="presOf" srcId="{105F2FBD-6482-42AA-BD6F-1C00674CDA5E}" destId="{E4CF30C4-0BEB-413B-AB9D-CE53069EB542}" srcOrd="1" destOrd="0" presId="urn:microsoft.com/office/officeart/2005/8/layout/cycle8"/>
    <dgm:cxn modelId="{07CC009D-64D3-4C63-BCC4-950EC6F9994D}" type="presOf" srcId="{CF312CB2-3A02-49C5-BB96-D8FDB2E6AF71}" destId="{BE66F301-2444-477A-AB4A-E9680A2E944C}" srcOrd="0" destOrd="0" presId="urn:microsoft.com/office/officeart/2005/8/layout/cycle8"/>
    <dgm:cxn modelId="{B6DA9FEE-4B7F-4DC2-8347-98226CFCCFB9}" srcId="{E7A67B3E-B14B-423E-80F5-8D4E7A70F408}" destId="{CF312CB2-3A02-49C5-BB96-D8FDB2E6AF71}" srcOrd="3" destOrd="0" parTransId="{BBC49235-6ACB-4ADA-87DA-940F05419678}" sibTransId="{42A9D68E-5535-4E1E-9C2D-DFFA2C134AF5}"/>
    <dgm:cxn modelId="{083AEF36-6CE4-4C96-919A-30B146874835}" srcId="{E7A67B3E-B14B-423E-80F5-8D4E7A70F408}" destId="{506F0F27-08B3-47E6-8C41-65F2F4415097}" srcOrd="2" destOrd="0" parTransId="{E0D7BA41-7C4F-4EC7-B7CE-EF1890A55A72}" sibTransId="{C5D5B8E1-7DAA-4BE0-B3CF-B655AE397F2D}"/>
    <dgm:cxn modelId="{5317BCB1-C083-4AAF-86F5-E151AB790E90}" type="presOf" srcId="{CF312CB2-3A02-49C5-BB96-D8FDB2E6AF71}" destId="{6D674BA1-08CF-43E5-A36F-0DA7E18EC6D0}" srcOrd="1" destOrd="0" presId="urn:microsoft.com/office/officeart/2005/8/layout/cycle8"/>
    <dgm:cxn modelId="{89E04012-D4D9-48F0-9039-404E403BAC08}" type="presOf" srcId="{506F0F27-08B3-47E6-8C41-65F2F4415097}" destId="{CC31F52A-C208-406D-9C77-BFF9D737E6C9}" srcOrd="1" destOrd="0" presId="urn:microsoft.com/office/officeart/2005/8/layout/cycle8"/>
    <dgm:cxn modelId="{077FCDFC-B00B-49A7-9FB9-C00E82F42132}" srcId="{E7A67B3E-B14B-423E-80F5-8D4E7A70F408}" destId="{23DFA31F-6B87-4D18-9D65-8E3C53BB473D}" srcOrd="0" destOrd="0" parTransId="{34694B14-77BB-49B0-90DC-D2F7E3179CFD}" sibTransId="{AF273699-8DB4-450F-A8F3-F405190ADC8F}"/>
    <dgm:cxn modelId="{2D92E5A7-B2C3-4F3A-9408-77789FA93969}" type="presOf" srcId="{23DFA31F-6B87-4D18-9D65-8E3C53BB473D}" destId="{BED677E3-B1EE-4A89-9BB0-13694184DA55}" srcOrd="0" destOrd="0" presId="urn:microsoft.com/office/officeart/2005/8/layout/cycle8"/>
    <dgm:cxn modelId="{C24B974F-1057-46CE-B67C-2926560D4594}" type="presParOf" srcId="{1CBAD097-DCD0-46F7-9017-4A9C976351EB}" destId="{BED677E3-B1EE-4A89-9BB0-13694184DA55}" srcOrd="0" destOrd="0" presId="urn:microsoft.com/office/officeart/2005/8/layout/cycle8"/>
    <dgm:cxn modelId="{795266A2-8C5F-4DBB-987E-5A94ECE580AC}" type="presParOf" srcId="{1CBAD097-DCD0-46F7-9017-4A9C976351EB}" destId="{2A87FA66-2AFA-4E73-AFCC-5F58C4ED745A}" srcOrd="1" destOrd="0" presId="urn:microsoft.com/office/officeart/2005/8/layout/cycle8"/>
    <dgm:cxn modelId="{963B57DD-2AB1-4CEB-B2CC-433FF4C35004}" type="presParOf" srcId="{1CBAD097-DCD0-46F7-9017-4A9C976351EB}" destId="{803383C9-F9CB-4DDD-B778-B05FFCE8F78F}" srcOrd="2" destOrd="0" presId="urn:microsoft.com/office/officeart/2005/8/layout/cycle8"/>
    <dgm:cxn modelId="{531F206E-67EA-4B19-BDDA-1155D17C7D1C}" type="presParOf" srcId="{1CBAD097-DCD0-46F7-9017-4A9C976351EB}" destId="{23437352-36A6-4244-9328-6A19EEA15D38}" srcOrd="3" destOrd="0" presId="urn:microsoft.com/office/officeart/2005/8/layout/cycle8"/>
    <dgm:cxn modelId="{AE6B960F-EF90-4EB9-9253-77F5798C6212}" type="presParOf" srcId="{1CBAD097-DCD0-46F7-9017-4A9C976351EB}" destId="{20D0CC62-3008-41DF-BF80-FAAD2DCD22AE}" srcOrd="4" destOrd="0" presId="urn:microsoft.com/office/officeart/2005/8/layout/cycle8"/>
    <dgm:cxn modelId="{8A94BB2F-0B52-4DE5-A6B8-C171223F6074}" type="presParOf" srcId="{1CBAD097-DCD0-46F7-9017-4A9C976351EB}" destId="{C6A99816-7418-4C2F-96E0-9D1B71FA5DE9}" srcOrd="5" destOrd="0" presId="urn:microsoft.com/office/officeart/2005/8/layout/cycle8"/>
    <dgm:cxn modelId="{D1A64083-1197-4F03-A558-8BFA0AF10BFF}" type="presParOf" srcId="{1CBAD097-DCD0-46F7-9017-4A9C976351EB}" destId="{620F5BC2-D0A4-4F16-9D39-ACE7FC9C555F}" srcOrd="6" destOrd="0" presId="urn:microsoft.com/office/officeart/2005/8/layout/cycle8"/>
    <dgm:cxn modelId="{B21F3C8C-7995-4577-936A-FD73B3F14D60}" type="presParOf" srcId="{1CBAD097-DCD0-46F7-9017-4A9C976351EB}" destId="{E4CF30C4-0BEB-413B-AB9D-CE53069EB542}" srcOrd="7" destOrd="0" presId="urn:microsoft.com/office/officeart/2005/8/layout/cycle8"/>
    <dgm:cxn modelId="{409D31F9-7E10-42C8-9976-8AE707F7164E}" type="presParOf" srcId="{1CBAD097-DCD0-46F7-9017-4A9C976351EB}" destId="{43E86A2A-1B9A-4386-BC00-78E5C92B5BBB}" srcOrd="8" destOrd="0" presId="urn:microsoft.com/office/officeart/2005/8/layout/cycle8"/>
    <dgm:cxn modelId="{45D3D9C2-5166-412B-BAFE-E28F4D19913E}" type="presParOf" srcId="{1CBAD097-DCD0-46F7-9017-4A9C976351EB}" destId="{07433898-5ACA-4785-A5CC-E6CD9D678500}" srcOrd="9" destOrd="0" presId="urn:microsoft.com/office/officeart/2005/8/layout/cycle8"/>
    <dgm:cxn modelId="{574C3590-CFF9-41B4-87CB-894DCCA62416}" type="presParOf" srcId="{1CBAD097-DCD0-46F7-9017-4A9C976351EB}" destId="{5AC73D76-BB4C-4CF1-8FED-DBCEF020850E}" srcOrd="10" destOrd="0" presId="urn:microsoft.com/office/officeart/2005/8/layout/cycle8"/>
    <dgm:cxn modelId="{1D9BF2C0-DC5E-4D3D-A48A-B8BFCCF06FF5}" type="presParOf" srcId="{1CBAD097-DCD0-46F7-9017-4A9C976351EB}" destId="{CC31F52A-C208-406D-9C77-BFF9D737E6C9}" srcOrd="11" destOrd="0" presId="urn:microsoft.com/office/officeart/2005/8/layout/cycle8"/>
    <dgm:cxn modelId="{9134A0AE-C525-42A3-8E16-19DE6AF4CED4}" type="presParOf" srcId="{1CBAD097-DCD0-46F7-9017-4A9C976351EB}" destId="{BE66F301-2444-477A-AB4A-E9680A2E944C}" srcOrd="12" destOrd="0" presId="urn:microsoft.com/office/officeart/2005/8/layout/cycle8"/>
    <dgm:cxn modelId="{F628C851-FAC3-486A-9927-C82FBD6D7D9C}" type="presParOf" srcId="{1CBAD097-DCD0-46F7-9017-4A9C976351EB}" destId="{F3DD0A74-B55A-4FCA-99BD-48BD4409A6BB}" srcOrd="13" destOrd="0" presId="urn:microsoft.com/office/officeart/2005/8/layout/cycle8"/>
    <dgm:cxn modelId="{5623A33A-605A-48BD-B4AD-8B34F4A3EC28}" type="presParOf" srcId="{1CBAD097-DCD0-46F7-9017-4A9C976351EB}" destId="{BC83A6D4-9FEF-42D9-A7E2-022EAE5921CB}" srcOrd="14" destOrd="0" presId="urn:microsoft.com/office/officeart/2005/8/layout/cycle8"/>
    <dgm:cxn modelId="{847FAD97-76CB-4F80-BAF4-DE3A608D4457}" type="presParOf" srcId="{1CBAD097-DCD0-46F7-9017-4A9C976351EB}" destId="{6D674BA1-08CF-43E5-A36F-0DA7E18EC6D0}" srcOrd="15" destOrd="0" presId="urn:microsoft.com/office/officeart/2005/8/layout/cycle8"/>
    <dgm:cxn modelId="{FEA9D3F1-081A-4690-BBCD-C22576D2A9C5}" type="presParOf" srcId="{1CBAD097-DCD0-46F7-9017-4A9C976351EB}" destId="{476B8891-11CC-4F81-A4DC-D4BBD83FDAC9}" srcOrd="16" destOrd="0" presId="urn:microsoft.com/office/officeart/2005/8/layout/cycle8"/>
    <dgm:cxn modelId="{24700D1F-D671-4609-B577-F2AAE1790220}" type="presParOf" srcId="{1CBAD097-DCD0-46F7-9017-4A9C976351EB}" destId="{39AB9B42-115D-4915-BBD8-4B43EAC69BF2}" srcOrd="17" destOrd="0" presId="urn:microsoft.com/office/officeart/2005/8/layout/cycle8"/>
    <dgm:cxn modelId="{EAF44298-7B02-45E9-9182-217A42DD8A01}" type="presParOf" srcId="{1CBAD097-DCD0-46F7-9017-4A9C976351EB}" destId="{E50F3084-975B-4D13-99BE-7CFC84DF7A80}" srcOrd="18" destOrd="0" presId="urn:microsoft.com/office/officeart/2005/8/layout/cycle8"/>
    <dgm:cxn modelId="{15703077-FC33-4C39-89D3-3ADDB0B44356}" type="presParOf" srcId="{1CBAD097-DCD0-46F7-9017-4A9C976351EB}" destId="{C0CD2E76-B3DB-4743-905C-B3F9552CB548}" srcOrd="19" destOrd="0" presId="urn:microsoft.com/office/officeart/2005/8/layout/cycle8"/>
    <dgm:cxn modelId="{BC419FB6-28BF-45AC-8784-FFC7E96C32DC}" type="presParOf" srcId="{1CBAD097-DCD0-46F7-9017-4A9C976351EB}" destId="{15732059-35B9-4E61-89C5-6AF77063EEA9}" srcOrd="20" destOrd="0" presId="urn:microsoft.com/office/officeart/2005/8/layout/cycle8"/>
    <dgm:cxn modelId="{CB6BAB1D-2F11-4AB6-A9FD-24E7ECE75180}" type="presParOf" srcId="{1CBAD097-DCD0-46F7-9017-4A9C976351EB}" destId="{D14D3954-246A-4788-A623-44C64A338315}" srcOrd="21" destOrd="0" presId="urn:microsoft.com/office/officeart/2005/8/layout/cycle8"/>
    <dgm:cxn modelId="{2DF86530-6E33-4744-82D3-708B91967E20}" type="presParOf" srcId="{1CBAD097-DCD0-46F7-9017-4A9C976351EB}" destId="{9A4C61AA-BDA6-419C-85A3-FE286B6A91AC}" srcOrd="22" destOrd="0" presId="urn:microsoft.com/office/officeart/2005/8/layout/cycle8"/>
    <dgm:cxn modelId="{B8FF488D-2CE1-4482-A73B-19877C868921}" type="presParOf" srcId="{1CBAD097-DCD0-46F7-9017-4A9C976351EB}" destId="{F32BB60D-FDC3-4B35-9345-A8929DF674F8}" srcOrd="23" destOrd="0" presId="urn:microsoft.com/office/officeart/2005/8/layout/cycle8"/>
    <dgm:cxn modelId="{6FC56AFD-E4DA-4E48-99D8-ABDF7F92A692}" type="presParOf" srcId="{1CBAD097-DCD0-46F7-9017-4A9C976351EB}" destId="{9BEA162A-DE34-47FF-AA3A-1549B5DD3EDA}" srcOrd="24" destOrd="0" presId="urn:microsoft.com/office/officeart/2005/8/layout/cycle8"/>
    <dgm:cxn modelId="{BB67B847-0EFA-4944-BCF0-D923F8461863}" type="presParOf" srcId="{1CBAD097-DCD0-46F7-9017-4A9C976351EB}" destId="{40CEF63E-24B0-4141-9906-61EB5657AEAA}" srcOrd="25" destOrd="0" presId="urn:microsoft.com/office/officeart/2005/8/layout/cycle8"/>
    <dgm:cxn modelId="{EBA7543A-B310-40EB-911C-D4C8B808C7A0}" type="presParOf" srcId="{1CBAD097-DCD0-46F7-9017-4A9C976351EB}" destId="{6B9481B2-D154-492F-8444-4A8A828F1AF1}" srcOrd="26" destOrd="0" presId="urn:microsoft.com/office/officeart/2005/8/layout/cycle8"/>
    <dgm:cxn modelId="{98D78BAB-0B5D-4267-BC4A-C739F1FA3747}" type="presParOf" srcId="{1CBAD097-DCD0-46F7-9017-4A9C976351EB}" destId="{796BD85B-993F-4A89-9302-E61365381C08}" srcOrd="27" destOrd="0" presId="urn:microsoft.com/office/officeart/2005/8/layout/cycle8"/>
    <dgm:cxn modelId="{D51E1AE8-CFCE-433E-B1C2-6122078D6CCC}" type="presParOf" srcId="{1CBAD097-DCD0-46F7-9017-4A9C976351EB}" destId="{D5C69593-4005-4D31-9266-DC07AD81F384}" srcOrd="28" destOrd="0" presId="urn:microsoft.com/office/officeart/2005/8/layout/cycle8"/>
    <dgm:cxn modelId="{69CD5B90-8135-45F2-8C00-1B4947950022}" type="presParOf" srcId="{1CBAD097-DCD0-46F7-9017-4A9C976351EB}" destId="{4BF845FA-275E-4474-905E-59293354E3E8}" srcOrd="29" destOrd="0" presId="urn:microsoft.com/office/officeart/2005/8/layout/cycle8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D0FEB3E6-1582-48DE-A8A2-D0AAE1650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7F744D-0EE4-479F-A2AD-A60C0E59EE7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5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6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6D044-FE55-42F0-9C79-7F8A60039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1E413D-4367-47A5-9A36-3FAE24AC4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8A7A6-0835-43B5-93BD-003B8089D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A595A-9BED-4FAD-983F-2701605FD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noProof="0" smtClean="0"/>
              <a:t>Вставка клипа</a:t>
            </a:r>
            <a:endParaRPr lang="ru-RU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47A15-AA32-478B-99AB-CB489219F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37324-E277-4FA0-AD27-AB0BC92BEB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E4555-F604-46BF-BDFE-04276AF25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2569A-5295-4234-AEB0-5395ADBBF0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C706E-6B1B-4367-B446-53FE99DE4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B3600-F959-442B-8B4F-630753C50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D7271-F2D6-4489-8AA4-AC56C8B0B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ADF30-B587-4B03-B665-7ACF945B5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BF4DD-5CF4-486B-8943-F016F6BC3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fld id="{EDD14C71-74B7-4D0F-92F5-A31F413B9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  <a:cs typeface="+mn-cs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ru-RU">
              <a:cs typeface="+mn-cs"/>
            </a:endParaRPr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  <a:cs typeface="+mn-cs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file:///C:\Users\Administrator\Desktop\&#1052;&#1072;&#1090;&#1077;&#1088;&#1080;&#1072;&#1083;&#1099;%20&#1076;&#1083;&#1103;%20&#1084;&#1072;&#1089;&#1090;&#1077;&#1088;-&#1082;&#1083;&#1072;&#1089;&#1089;&#1072;\&#1055;&#1088;&#1080;&#1083;&#1086;&#1078;&#1077;&#1085;&#1080;&#1077;%20&#8470;%201.docx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dministrator\Desktop\&#1052;&#1072;&#1090;&#1077;&#1088;&#1080;&#1072;&#1083;&#1099;%20&#1076;&#1083;&#1103;%20&#1084;&#1072;&#1089;&#1090;&#1077;&#1088;-&#1082;&#1083;&#1072;&#1089;&#1089;&#1072;\&#1055;&#1088;&#1080;&#1083;&#1086;&#1078;&#1077;&#1085;&#1080;&#1077;%20&#8470;%202.docx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dministrator\Desktop\&#1052;&#1072;&#1090;&#1077;&#1088;&#1080;&#1072;&#1083;&#1099;%20&#1076;&#1083;&#1103;%20&#1084;&#1072;&#1089;&#1090;&#1077;&#1088;-&#1082;&#1083;&#1072;&#1089;&#1089;&#1072;\&#1052;&#1080;&#1089;&#1090;&#1077;&#1088;&#1080;&#1103;%20&#1086;&#1075;&#1085;&#1103;2.ppt" TargetMode="External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hyperlink" Target="http://festival.1september.ru/articles/538097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Administrator\Desktop\&#1052;&#1072;&#1090;&#1077;&#1088;&#1080;&#1072;&#1083;&#1099;%20&#1076;&#1083;&#1103;%20&#1084;&#1072;&#1089;&#1090;&#1077;&#1088;-&#1082;&#1083;&#1072;&#1089;&#1089;&#1072;\&#1055;&#1088;&#1080;&#1083;&#1086;&#1078;&#1077;&#1085;&#1080;&#1077;%20&#8470;%204.docx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sedu.ru/" TargetMode="External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ximinform.ru/" TargetMode="External"/><Relationship Id="rId5" Type="http://schemas.openxmlformats.org/officeDocument/2006/relationships/hyperlink" Target="http://www.metod-kopilka.ru/" TargetMode="External"/><Relationship Id="rId4" Type="http://schemas.openxmlformats.org/officeDocument/2006/relationships/hyperlink" Target="http://festival.1september.ru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8.xml"/><Relationship Id="rId4" Type="http://schemas.openxmlformats.org/officeDocument/2006/relationships/slide" Target="slide6.xml"/><Relationship Id="rId9" Type="http://schemas.openxmlformats.org/officeDocument/2006/relationships/slide" Target="slide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hyperlink" Target="http://ru.wikipedia.org/wiki/%D0%A4%D0%B0%D0%B9%D0%BB:Crystal_Clear_app_kaboodle.png" TargetMode="External"/><Relationship Id="rId7" Type="http://schemas.openxmlformats.org/officeDocument/2006/relationships/hyperlink" Target="http://ru.wikipedia.org/wiki/%D0%A4%D0%B0%D0%B9%D0%BB:Crystal_Clear_app_aktion.pn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hyperlink" Target="http://ru.wikipedia.org/wiki/%D0%A4%D0%B0%D0%B9%D0%BB:Crystal_128_camera.png" TargetMode="External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openxmlformats.org/officeDocument/2006/relationships/hyperlink" Target="http://ru.wikipedia.org/wiki/%D0%A4%D0%B0%D0%B9%D0%BB:Crystal_Clear_app_camera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2.xml"/><Relationship Id="rId11" Type="http://schemas.openxmlformats.org/officeDocument/2006/relationships/image" Target="../media/image13.wmf"/><Relationship Id="rId5" Type="http://schemas.openxmlformats.org/officeDocument/2006/relationships/diagramColors" Target="../diagrams/colors1.xml"/><Relationship Id="rId10" Type="http://schemas.openxmlformats.org/officeDocument/2006/relationships/image" Target="../media/image7.png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500034" y="2000240"/>
            <a:ext cx="8215370" cy="212365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n-cs"/>
              </a:rPr>
              <a:t>Системное использование </a:t>
            </a:r>
          </a:p>
          <a:p>
            <a:pPr algn="ctr" eaLnBrk="0" hangingPunct="0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n-cs"/>
              </a:rPr>
              <a:t>информационных средств </a:t>
            </a:r>
          </a:p>
          <a:p>
            <a:pPr algn="ctr" eaLnBrk="0" hangingPunct="0">
              <a:defRPr/>
            </a:pPr>
            <a:r>
              <a:rPr lang="ru-RU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n-cs"/>
              </a:rPr>
              <a:t>в обучении химии</a:t>
            </a:r>
            <a:endParaRPr lang="ru-RU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3075" name="Picture 4" descr="C:\Documents and Settings\KOTENOK\Мои документы\Мои рисунки\Коллекция картинок (Microsoft)\j039693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214313"/>
            <a:ext cx="1628775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C:\Documents and Settings\KOTENOK\Мои документы\Мои рисунки\Коллекция картинок (Microsoft)\j0294350.wmf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500958" y="285728"/>
            <a:ext cx="1141226" cy="1044589"/>
          </a:xfrm>
          <a:prstGeom prst="rect">
            <a:avLst/>
          </a:prstGeom>
          <a:noFill/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0313" y="214313"/>
            <a:ext cx="4500562" cy="1143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TextBox 16"/>
          <p:cNvSpPr txBox="1"/>
          <p:nvPr/>
        </p:nvSpPr>
        <p:spPr>
          <a:xfrm>
            <a:off x="4857750" y="4500563"/>
            <a:ext cx="4030663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+mn-cs"/>
              </a:rPr>
              <a:t>Презентацию выполнила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+mn-cs"/>
              </a:rPr>
              <a:t>у</a:t>
            </a:r>
            <a:r>
              <a:rPr lang="ru-RU" sz="2000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+mn-cs"/>
              </a:rPr>
              <a:t>читель химии ГОУ СОШ № 186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+mn-cs"/>
              </a:rPr>
              <a:t>Калининского района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accent5">
                    <a:lumMod val="10000"/>
                  </a:schemeClr>
                </a:solidFill>
                <a:latin typeface="+mj-lt"/>
                <a:cs typeface="+mn-cs"/>
              </a:rPr>
              <a:t>Лихолетова Н. В.</a:t>
            </a:r>
            <a:endParaRPr lang="ru-RU" sz="2000" b="1" dirty="0">
              <a:solidFill>
                <a:schemeClr val="accent5">
                  <a:lumMod val="10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18" name="Дата 17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algn="ctr">
              <a:defRPr/>
            </a:pPr>
            <a:fld id="{46C5CF8F-ABCA-43F0-9CAA-EEE63D9F004C}" type="datetime1">
              <a:rPr lang="ru-RU" sz="1800" b="1" smtClean="0">
                <a:solidFill>
                  <a:schemeClr val="accent5">
                    <a:lumMod val="25000"/>
                  </a:schemeClr>
                </a:solidFill>
                <a:latin typeface="+mj-lt"/>
              </a:rPr>
              <a:pPr algn="ctr">
                <a:defRPr/>
              </a:pPr>
              <a:t>19.10.2009</a:t>
            </a:fld>
            <a:endParaRPr lang="en-US" sz="1800" b="1" dirty="0">
              <a:solidFill>
                <a:schemeClr val="accent5">
                  <a:lumMod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5" y="4572000"/>
            <a:ext cx="8286750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Риски: </a:t>
            </a:r>
          </a:p>
          <a:p>
            <a:pPr algn="ctr" eaLnBrk="0" hangingPunct="0">
              <a:buFontTx/>
              <a:buBlip>
                <a:blip r:embed="rId2"/>
              </a:buBlip>
              <a:defRPr/>
            </a:pPr>
            <a:r>
              <a:rPr lang="ru-RU" sz="2000" b="1" dirty="0">
                <a:latin typeface="+mj-lt"/>
                <a:ea typeface="Calibri" pitchFamily="34" charset="0"/>
                <a:cs typeface="Times New Roman" pitchFamily="18" charset="0"/>
              </a:rPr>
              <a:t>  отсутствие соответствующей материальной базы; </a:t>
            </a:r>
          </a:p>
          <a:p>
            <a:pPr algn="ctr" eaLnBrk="0" hangingPunct="0">
              <a:buFontTx/>
              <a:buBlip>
                <a:blip r:embed="rId2"/>
              </a:buBlip>
              <a:defRPr/>
            </a:pPr>
            <a:r>
              <a:rPr lang="ru-RU" sz="2000" b="1" dirty="0">
                <a:latin typeface="+mj-lt"/>
                <a:ea typeface="Calibri" pitchFamily="34" charset="0"/>
                <a:cs typeface="Times New Roman" pitchFamily="18" charset="0"/>
              </a:rPr>
              <a:t>  неготовность учителей и части </a:t>
            </a:r>
          </a:p>
          <a:p>
            <a:pPr algn="ctr" eaLnBrk="0" hangingPunct="0">
              <a:defRPr/>
            </a:pPr>
            <a:r>
              <a:rPr lang="ru-RU" sz="2000" b="1" dirty="0">
                <a:latin typeface="+mj-lt"/>
                <a:ea typeface="Calibri" pitchFamily="34" charset="0"/>
                <a:cs typeface="Times New Roman" pitchFamily="18" charset="0"/>
              </a:rPr>
              <a:t>учащихся к использованию компьютера</a:t>
            </a:r>
            <a:r>
              <a:rPr lang="ru-RU" sz="2000" b="1" dirty="0">
                <a:latin typeface="+mj-lt"/>
                <a:cs typeface="+mn-cs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625" y="214313"/>
            <a:ext cx="8143875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Новизна: </a:t>
            </a:r>
          </a:p>
          <a:p>
            <a:pPr algn="ctr">
              <a:buFontTx/>
              <a:buBlip>
                <a:blip r:embed="rId2"/>
              </a:buBlip>
              <a:defRPr/>
            </a:pPr>
            <a:r>
              <a:rPr lang="ru-RU" sz="2000" b="1" dirty="0">
                <a:latin typeface="+mj-lt"/>
                <a:ea typeface="Calibri" pitchFamily="34" charset="0"/>
                <a:cs typeface="Times New Roman" pitchFamily="18" charset="0"/>
              </a:rPr>
              <a:t>  принципиально новые способы взаимодействия в системе </a:t>
            </a:r>
          </a:p>
          <a:p>
            <a:pPr algn="ctr">
              <a:defRPr/>
            </a:pPr>
            <a:r>
              <a:rPr lang="ru-RU" sz="2000" b="1" dirty="0">
                <a:latin typeface="+mj-lt"/>
                <a:ea typeface="Calibri" pitchFamily="34" charset="0"/>
                <a:cs typeface="Times New Roman" pitchFamily="18" charset="0"/>
              </a:rPr>
              <a:t>ученик-учитель-родитель</a:t>
            </a:r>
            <a:endParaRPr lang="ru-RU" sz="2000" b="1" dirty="0">
              <a:latin typeface="+mj-lt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643063"/>
            <a:ext cx="4572000" cy="7381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Ограничения: </a:t>
            </a:r>
          </a:p>
          <a:p>
            <a:pPr algn="ctr" eaLnBrk="0" hangingPunct="0">
              <a:buFontTx/>
              <a:buBlip>
                <a:blip r:embed="rId2"/>
              </a:buBlip>
              <a:defRPr/>
            </a:pPr>
            <a:r>
              <a:rPr lang="ru-RU" b="1" dirty="0">
                <a:latin typeface="+mj-lt"/>
                <a:ea typeface="Calibri" pitchFamily="34" charset="0"/>
                <a:cs typeface="Times New Roman" pitchFamily="18" charset="0"/>
              </a:rPr>
              <a:t>  техническая база</a:t>
            </a:r>
            <a:endParaRPr lang="ru-RU" b="1" dirty="0">
              <a:latin typeface="+mj-lt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5" y="2714625"/>
            <a:ext cx="8143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Трудоёмкость: </a:t>
            </a:r>
          </a:p>
          <a:p>
            <a:pPr algn="ctr" eaLnBrk="0" hangingPunct="0">
              <a:buFontTx/>
              <a:buBlip>
                <a:blip r:embed="rId2"/>
              </a:buBlip>
              <a:defRPr/>
            </a:pPr>
            <a:r>
              <a:rPr lang="ru-RU" sz="2000" b="1" dirty="0">
                <a:latin typeface="+mj-lt"/>
                <a:ea typeface="Calibri" pitchFamily="34" charset="0"/>
                <a:cs typeface="Times New Roman" pitchFamily="18" charset="0"/>
              </a:rPr>
              <a:t>  значительно повышается на этапе подготовки материалов, что проявляется в повышении эффективности использования</a:t>
            </a:r>
          </a:p>
          <a:p>
            <a:pPr algn="ctr" eaLnBrk="0" hangingPunct="0">
              <a:defRPr/>
            </a:pPr>
            <a:r>
              <a:rPr lang="ru-RU" sz="2000" b="1" dirty="0">
                <a:latin typeface="+mj-lt"/>
                <a:ea typeface="Calibri" pitchFamily="34" charset="0"/>
                <a:cs typeface="Times New Roman" pitchFamily="18" charset="0"/>
              </a:rPr>
              <a:t>времени урока</a:t>
            </a:r>
            <a:endParaRPr lang="ru-RU" sz="2000" b="1" i="1" dirty="0">
              <a:latin typeface="+mj-lt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294" name="Picture 3" descr="C:\Documents and Settings\KOTENOK\Local Settings\Temporary Internet Files\Content.IE5\STMBGHUN\MCj007875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4429125"/>
            <a:ext cx="121443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5" name="Управляющая кнопка: далее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72500" y="6429375"/>
            <a:ext cx="571500" cy="428625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2296" name="Управляющая кнопка: назад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429375"/>
            <a:ext cx="542925" cy="428625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57375" y="214313"/>
            <a:ext cx="71120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+mj-lt"/>
                <a:cs typeface="+mn-cs"/>
              </a:rPr>
              <a:t>ПРЕДСТАВЛЕНИЕ СИСТЕМЫ УРОКОВ</a:t>
            </a:r>
            <a:endParaRPr lang="ru-RU" sz="2800" b="1" dirty="0">
              <a:solidFill>
                <a:schemeClr val="accent6">
                  <a:lumMod val="50000"/>
                </a:schemeClr>
              </a:solidFill>
              <a:latin typeface="+mj-lt"/>
              <a:cs typeface="+mn-cs"/>
            </a:endParaRPr>
          </a:p>
        </p:txBody>
      </p:sp>
      <p:pic>
        <p:nvPicPr>
          <p:cNvPr id="13315" name="Picture 3" descr="C:\Users\Administrator\AppData\Local\Microsoft\Windows\Temporary Internet Files\Content.IE5\MNFH93OK\MCj0432635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88" y="1000125"/>
            <a:ext cx="10001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 bwMode="auto">
          <a:xfrm>
            <a:off x="3500438" y="2857500"/>
            <a:ext cx="1857375" cy="91440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latin typeface="+mj-lt"/>
              </a:rPr>
              <a:t>Цели </a:t>
            </a:r>
          </a:p>
          <a:p>
            <a:pPr algn="ctr" eaLnBrk="0" hangingPunct="0">
              <a:defRPr/>
            </a:pPr>
            <a:r>
              <a:rPr lang="ru-RU" sz="2000" b="1" dirty="0">
                <a:latin typeface="+mj-lt"/>
              </a:rPr>
              <a:t>применения</a:t>
            </a:r>
            <a:endParaRPr lang="ru-RU" sz="2000" b="1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2" name="Прямая со стрелкой 11"/>
          <p:cNvCxnSpPr/>
          <p:nvPr/>
        </p:nvCxnSpPr>
        <p:spPr bwMode="auto">
          <a:xfrm flipV="1">
            <a:off x="5286375" y="2357438"/>
            <a:ext cx="785813" cy="50006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 bwMode="auto">
          <a:xfrm>
            <a:off x="6429375" y="1357313"/>
            <a:ext cx="2428875" cy="10715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dirty="0">
                <a:solidFill>
                  <a:schemeClr val="tx1"/>
                </a:solidFill>
              </a:rPr>
              <a:t> Автоматизация</a:t>
            </a:r>
          </a:p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</a:rPr>
              <a:t>  деятельности</a:t>
            </a:r>
          </a:p>
          <a:p>
            <a:pPr algn="ctr" eaLnBrk="0" hangingPunct="0">
              <a:buFont typeface="Arial" pitchFamily="34" charset="0"/>
              <a:buChar char="•"/>
              <a:defRPr/>
            </a:pPr>
            <a:r>
              <a:rPr lang="ru-RU" dirty="0"/>
              <a:t>Экономия времени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3319" name="Picture 4" descr="C:\Users\Administrator\AppData\Local\Microsoft\Windows\Temporary Internet Files\Content.IE5\KJPSEZWX\MCj0398139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3143250"/>
            <a:ext cx="1276350" cy="98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Прямая со стрелкой 15"/>
          <p:cNvCxnSpPr/>
          <p:nvPr/>
        </p:nvCxnSpPr>
        <p:spPr bwMode="auto">
          <a:xfrm>
            <a:off x="5357813" y="3714750"/>
            <a:ext cx="714375" cy="3571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 bwMode="auto">
          <a:xfrm>
            <a:off x="6215063" y="4214813"/>
            <a:ext cx="1857375" cy="5000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</a:rPr>
              <a:t>Для обучения</a:t>
            </a:r>
          </a:p>
        </p:txBody>
      </p:sp>
      <p:cxnSp>
        <p:nvCxnSpPr>
          <p:cNvPr id="19" name="Прямая со стрелкой 18"/>
          <p:cNvCxnSpPr/>
          <p:nvPr/>
        </p:nvCxnSpPr>
        <p:spPr bwMode="auto">
          <a:xfrm rot="5400000">
            <a:off x="3965575" y="4249738"/>
            <a:ext cx="928687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323" name="Picture 5" descr="C:\Users\Administrator\AppData\Local\Microsoft\Windows\Temporary Internet Files\Content.IE5\KJPSEZWX\MCj0251641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5143500"/>
            <a:ext cx="1320800" cy="1458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Скругленный прямоугольник 21"/>
          <p:cNvSpPr/>
          <p:nvPr/>
        </p:nvSpPr>
        <p:spPr bwMode="auto">
          <a:xfrm>
            <a:off x="3286125" y="4786313"/>
            <a:ext cx="2214563" cy="714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</a:rPr>
              <a:t>Демонстрация эксперимента</a:t>
            </a:r>
          </a:p>
        </p:txBody>
      </p:sp>
      <p:cxnSp>
        <p:nvCxnSpPr>
          <p:cNvPr id="23" name="Прямая со стрелкой 22"/>
          <p:cNvCxnSpPr/>
          <p:nvPr/>
        </p:nvCxnSpPr>
        <p:spPr bwMode="auto">
          <a:xfrm rot="10800000" flipV="1">
            <a:off x="2786063" y="3714750"/>
            <a:ext cx="715962" cy="5000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2054" name="Picture 6" descr="C:\Users\Administrator\AppData\Local\Microsoft\Windows\Temporary Internet Files\Content.IE5\MNFH93OK\MCj01579390000[1].wmf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000100" y="2857496"/>
            <a:ext cx="1217296" cy="1285884"/>
          </a:xfrm>
          <a:prstGeom prst="rect">
            <a:avLst/>
          </a:prstGeom>
          <a:noFill/>
        </p:spPr>
      </p:pic>
      <p:sp>
        <p:nvSpPr>
          <p:cNvPr id="28" name="Скругленный прямоугольник 27"/>
          <p:cNvSpPr/>
          <p:nvPr/>
        </p:nvSpPr>
        <p:spPr bwMode="auto">
          <a:xfrm>
            <a:off x="285750" y="4214813"/>
            <a:ext cx="2357438" cy="107156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</a:rPr>
              <a:t>Для поисково-исследовательской деятельности</a:t>
            </a:r>
          </a:p>
        </p:txBody>
      </p:sp>
      <p:cxnSp>
        <p:nvCxnSpPr>
          <p:cNvPr id="29" name="Прямая со стрелкой 28"/>
          <p:cNvCxnSpPr/>
          <p:nvPr/>
        </p:nvCxnSpPr>
        <p:spPr bwMode="auto">
          <a:xfrm rot="10800000">
            <a:off x="2857500" y="2428875"/>
            <a:ext cx="644525" cy="4286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3329" name="Picture 11" descr="C:\Users\Administrator\AppData\Local\Microsoft\Windows\Temporary Internet Files\Content.IE5\MNFH93OK\MCj01985640000[1]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28938" y="1071563"/>
            <a:ext cx="155575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Скругленный прямоугольник 35"/>
          <p:cNvSpPr/>
          <p:nvPr/>
        </p:nvSpPr>
        <p:spPr bwMode="auto">
          <a:xfrm>
            <a:off x="285750" y="1143000"/>
            <a:ext cx="2428875" cy="12858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</a:rPr>
              <a:t>Развитие коммуникационной и информационной культуры</a:t>
            </a:r>
          </a:p>
        </p:txBody>
      </p:sp>
      <p:sp>
        <p:nvSpPr>
          <p:cNvPr id="13331" name="Управляющая кнопка: далее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43938" y="6429375"/>
            <a:ext cx="500062" cy="428625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38" y="285750"/>
            <a:ext cx="7019925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Системный подход к организации уроков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с использованием компьютера</a:t>
            </a:r>
            <a:endParaRPr lang="ru-RU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38" y="5786438"/>
            <a:ext cx="76866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Обратите внимание на приложение № 1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4" name="Управляющая кнопка: документ 3">
            <a:hlinkClick r:id="rId2" action="ppaction://hlinkfile" highlightClick="1"/>
          </p:cNvPr>
          <p:cNvSpPr/>
          <p:nvPr/>
        </p:nvSpPr>
        <p:spPr bwMode="auto">
          <a:xfrm>
            <a:off x="8215313" y="5715000"/>
            <a:ext cx="714375" cy="714375"/>
          </a:xfrm>
          <a:prstGeom prst="actionButtonDocumen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 bwMode="auto">
          <a:xfrm>
            <a:off x="357188" y="1643063"/>
            <a:ext cx="2000250" cy="7858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Форма организации</a:t>
            </a:r>
          </a:p>
        </p:txBody>
      </p:sp>
      <p:sp>
        <p:nvSpPr>
          <p:cNvPr id="6" name="Скругленный прямоугольник 5"/>
          <p:cNvSpPr/>
          <p:nvPr/>
        </p:nvSpPr>
        <p:spPr bwMode="auto">
          <a:xfrm>
            <a:off x="2285984" y="2928934"/>
            <a:ext cx="2000264" cy="78581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7030A0"/>
                </a:solidFill>
                <a:latin typeface="+mj-lt"/>
              </a:rPr>
              <a:t>Вид ППО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571750" y="1643063"/>
            <a:ext cx="2000250" cy="7858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Цель</a:t>
            </a: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000875" y="1643063"/>
            <a:ext cx="2000250" cy="7858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Деятельность</a:t>
            </a:r>
          </a:p>
        </p:txBody>
      </p:sp>
      <p:sp>
        <p:nvSpPr>
          <p:cNvPr id="9" name="Скругленный прямоугольник 8"/>
          <p:cNvSpPr/>
          <p:nvPr/>
        </p:nvSpPr>
        <p:spPr bwMode="auto">
          <a:xfrm>
            <a:off x="2500313" y="4357688"/>
            <a:ext cx="2000250" cy="7858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Руководство</a:t>
            </a: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5000625" y="2928938"/>
            <a:ext cx="2000250" cy="7858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7030A0"/>
                </a:solidFill>
                <a:latin typeface="+mj-lt"/>
              </a:rPr>
              <a:t>Техническое обеспечение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4786313" y="1643063"/>
            <a:ext cx="2000250" cy="7858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Содержание</a:t>
            </a: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4857750" y="4357688"/>
            <a:ext cx="2000250" cy="7858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Классы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 bwMode="auto">
          <a:xfrm>
            <a:off x="1857375" y="2786063"/>
            <a:ext cx="5500688" cy="1587"/>
          </a:xfrm>
          <a:prstGeom prst="line">
            <a:avLst/>
          </a:prstGeom>
          <a:ln w="15875">
            <a:prstDash val="dash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 bwMode="auto">
          <a:xfrm rot="5400000">
            <a:off x="6858001" y="3286125"/>
            <a:ext cx="1001712" cy="1587"/>
          </a:xfrm>
          <a:prstGeom prst="line">
            <a:avLst/>
          </a:prstGeom>
          <a:ln w="15875">
            <a:prstDash val="dash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 bwMode="auto">
          <a:xfrm rot="10800000">
            <a:off x="1857375" y="3857625"/>
            <a:ext cx="5500688" cy="1588"/>
          </a:xfrm>
          <a:prstGeom prst="line">
            <a:avLst/>
          </a:prstGeom>
          <a:ln w="15875">
            <a:prstDash val="dash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 bwMode="auto">
          <a:xfrm rot="5400000">
            <a:off x="1355726" y="3286125"/>
            <a:ext cx="1001712" cy="1587"/>
          </a:xfrm>
          <a:prstGeom prst="line">
            <a:avLst/>
          </a:prstGeom>
          <a:ln w="15875">
            <a:prstDash val="dashDot"/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4355" name="Управляющая кнопка: далее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43938" y="6500813"/>
            <a:ext cx="500062" cy="357187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4356" name="Управляющая кнопка: назад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43875" y="6500813"/>
            <a:ext cx="471488" cy="357187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0" y="357188"/>
            <a:ext cx="8027988" cy="954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Алгоритм проектирования урока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с использованием информационных технологий</a:t>
            </a:r>
            <a:endParaRPr lang="ru-RU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1857375"/>
            <a:ext cx="714375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0" hangingPunct="0">
              <a:buFont typeface="+mj-lt"/>
              <a:buAutoNum type="romanUcPeriod"/>
              <a:defRPr/>
            </a:pP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rPr>
              <a:t>Концептуальный</a:t>
            </a:r>
          </a:p>
          <a:p>
            <a:pPr marL="342900" indent="-342900" eaLnBrk="0" hangingPunct="0">
              <a:buFont typeface="+mj-lt"/>
              <a:buAutoNum type="romanUcPeriod"/>
              <a:defRPr/>
            </a:pP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rPr>
              <a:t>Технологический</a:t>
            </a:r>
          </a:p>
          <a:p>
            <a:pPr marL="342900" indent="-342900" eaLnBrk="0" hangingPunct="0">
              <a:buFont typeface="+mj-lt"/>
              <a:buAutoNum type="romanUcPeriod"/>
              <a:defRPr/>
            </a:pP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rPr>
              <a:t>Операционный</a:t>
            </a:r>
          </a:p>
          <a:p>
            <a:pPr marL="342900" indent="-342900" eaLnBrk="0" hangingPunct="0">
              <a:buFont typeface="+mj-lt"/>
              <a:buAutoNum type="romanUcPeriod"/>
              <a:defRPr/>
            </a:pP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rPr>
              <a:t>Педагогическая реализация</a:t>
            </a:r>
          </a:p>
          <a:p>
            <a:pPr marL="342900" indent="-342900" eaLnBrk="0" hangingPunct="0">
              <a:buFont typeface="+mj-lt"/>
              <a:buAutoNum type="romanUcPeriod"/>
              <a:defRPr/>
            </a:pPr>
            <a:r>
              <a:rPr lang="ru-RU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+mn-cs"/>
              </a:rPr>
              <a:t>Анализ и рефлексия урока</a:t>
            </a:r>
            <a:endParaRPr lang="ru-RU" sz="32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50" y="5572125"/>
            <a:ext cx="67722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solidFill>
                  <a:srgbClr val="7030A0"/>
                </a:solidFill>
                <a:latin typeface="+mj-lt"/>
                <a:cs typeface="+mn-cs"/>
              </a:rPr>
              <a:t>Обратите внимание на приложение № 2</a:t>
            </a:r>
            <a:endParaRPr lang="ru-RU" sz="2800" b="1" dirty="0">
              <a:solidFill>
                <a:srgbClr val="7030A0"/>
              </a:solidFill>
              <a:latin typeface="+mj-lt"/>
              <a:cs typeface="+mn-cs"/>
            </a:endParaRPr>
          </a:p>
        </p:txBody>
      </p:sp>
      <p:sp>
        <p:nvSpPr>
          <p:cNvPr id="5" name="Управляющая кнопка: документ 4">
            <a:hlinkClick r:id="rId2" action="ppaction://hlinkfile" highlightClick="1"/>
          </p:cNvPr>
          <p:cNvSpPr/>
          <p:nvPr/>
        </p:nvSpPr>
        <p:spPr bwMode="auto">
          <a:xfrm>
            <a:off x="7786688" y="5429250"/>
            <a:ext cx="757237" cy="828675"/>
          </a:xfrm>
          <a:prstGeom prst="actionButtonDocumen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75" y="642938"/>
            <a:ext cx="455612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3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МОДЕЛИРОВАНИЕ</a:t>
            </a:r>
            <a:endParaRPr lang="ru-RU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16387" name="Picture 2" descr="C:\Users\Administrator\AppData\Local\Microsoft\Windows\Temporary Internet Files\Content.IE5\KJPSEZWX\MCj0221999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142875"/>
            <a:ext cx="1273175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85813" y="1785938"/>
            <a:ext cx="77866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+mj-lt"/>
                <a:cs typeface="+mn-cs"/>
              </a:rPr>
              <a:t>Самостоятельная работа слушателей 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+mj-lt"/>
                <a:cs typeface="+mn-cs"/>
              </a:rPr>
              <a:t>по разработке собственной модели урока 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+mj-lt"/>
                <a:cs typeface="+mn-cs"/>
              </a:rPr>
              <a:t>в режиме технологии автора</a:t>
            </a:r>
            <a:endParaRPr lang="ru-RU" sz="2400" b="1" dirty="0">
              <a:solidFill>
                <a:schemeClr val="accent4">
                  <a:lumMod val="85000"/>
                  <a:lumOff val="1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50" y="3214688"/>
            <a:ext cx="7837488" cy="8302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Тема урока «Горение. Медленное окисление. Топливо»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(8 класс)</a:t>
            </a:r>
            <a:endParaRPr lang="ru-RU" sz="24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6" name="Управляющая кнопка: настраиваемая 5">
            <a:hlinkClick r:id="rId3" action="ppaction://hlinkpres?slideindex=1&amp;slidetitle=Слайд 1" highlightClick="1"/>
          </p:cNvPr>
          <p:cNvSpPr/>
          <p:nvPr/>
        </p:nvSpPr>
        <p:spPr bwMode="auto">
          <a:xfrm>
            <a:off x="1071563" y="5643563"/>
            <a:ext cx="2143125" cy="714375"/>
          </a:xfrm>
          <a:prstGeom prst="actionButtonBlank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dirty="0">
                <a:solidFill>
                  <a:schemeClr val="tx1"/>
                </a:solidFill>
                <a:latin typeface="+mj-lt"/>
              </a:rPr>
              <a:t>Презентация</a:t>
            </a:r>
          </a:p>
          <a:p>
            <a:pPr algn="ctr" eaLnBrk="0" hangingPunct="0">
              <a:defRPr/>
            </a:pPr>
            <a:r>
              <a:rPr lang="ru-RU" sz="2000" dirty="0">
                <a:latin typeface="+mj-lt"/>
              </a:rPr>
              <a:t>«Мистерия огня»</a:t>
            </a:r>
            <a:endParaRPr lang="ru-RU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25" y="5286375"/>
            <a:ext cx="5056188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i="1" dirty="0">
                <a:latin typeface="+mj-lt"/>
                <a:cs typeface="+mn-cs"/>
              </a:rPr>
              <a:t>Публикация материалов к уроку на сайте </a:t>
            </a:r>
          </a:p>
          <a:p>
            <a:pPr algn="ctr" eaLnBrk="0" hangingPunct="0">
              <a:defRPr/>
            </a:pPr>
            <a:r>
              <a:rPr lang="en-US" sz="2000" b="1" i="1" dirty="0">
                <a:latin typeface="+mj-lt"/>
                <a:cs typeface="+mn-cs"/>
                <a:hlinkClick r:id="rId4"/>
              </a:rPr>
              <a:t>http://festival.1september.ru/articles/538097/</a:t>
            </a:r>
            <a:endParaRPr lang="ru-RU" sz="2000" b="1" i="1" dirty="0">
              <a:latin typeface="+mj-lt"/>
              <a:cs typeface="+mn-cs"/>
            </a:endParaRPr>
          </a:p>
          <a:p>
            <a:pPr algn="ctr" eaLnBrk="0" hangingPunct="0">
              <a:defRPr/>
            </a:pPr>
            <a:endParaRPr lang="ru-RU" sz="2000" b="1" i="1" dirty="0">
              <a:latin typeface="+mj-lt"/>
              <a:cs typeface="+mn-cs"/>
            </a:endParaRPr>
          </a:p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50" y="4000500"/>
            <a:ext cx="676116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800" b="1" i="1" dirty="0">
                <a:latin typeface="+mj-lt"/>
                <a:cs typeface="+mn-cs"/>
              </a:rPr>
              <a:t>Обратите внимание на приложение № 3</a:t>
            </a:r>
            <a:endParaRPr lang="ru-RU" sz="2800" b="1" i="1" dirty="0">
              <a:latin typeface="+mj-lt"/>
              <a:cs typeface="+mn-cs"/>
            </a:endParaRPr>
          </a:p>
        </p:txBody>
      </p:sp>
      <p:sp>
        <p:nvSpPr>
          <p:cNvPr id="16393" name="Управляющая кнопка: далее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72500" y="6500813"/>
            <a:ext cx="571500" cy="357187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6394" name="Управляющая кнопка: назад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500813"/>
            <a:ext cx="542925" cy="357187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75" y="500063"/>
            <a:ext cx="3136900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36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РЕФЛЕКСИЯ</a:t>
            </a:r>
            <a:endParaRPr lang="ru-RU" sz="36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38" y="5857875"/>
            <a:ext cx="6858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solidFill>
                  <a:srgbClr val="7030A0"/>
                </a:solidFill>
                <a:latin typeface="+mj-lt"/>
                <a:cs typeface="+mn-cs"/>
              </a:rPr>
              <a:t>Обратите внимание на приложение № 4</a:t>
            </a:r>
            <a:endParaRPr lang="ru-RU" sz="2800" b="1" dirty="0">
              <a:solidFill>
                <a:srgbClr val="7030A0"/>
              </a:solidFill>
              <a:latin typeface="+mj-lt"/>
              <a:cs typeface="+mn-cs"/>
            </a:endParaRPr>
          </a:p>
        </p:txBody>
      </p:sp>
      <p:sp>
        <p:nvSpPr>
          <p:cNvPr id="4" name="Управляющая кнопка: документ 3">
            <a:hlinkClick r:id="rId2" action="ppaction://hlinkfile" highlightClick="1"/>
          </p:cNvPr>
          <p:cNvSpPr/>
          <p:nvPr/>
        </p:nvSpPr>
        <p:spPr bwMode="auto">
          <a:xfrm>
            <a:off x="7286625" y="5643563"/>
            <a:ext cx="685800" cy="757237"/>
          </a:xfrm>
          <a:prstGeom prst="actionButtonDocumen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1500188"/>
            <a:ext cx="8024813" cy="11080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400" b="1" dirty="0">
                <a:solidFill>
                  <a:srgbClr val="7030A0"/>
                </a:solidFill>
                <a:latin typeface="+mj-lt"/>
                <a:cs typeface="+mn-cs"/>
              </a:rPr>
              <a:t>Из предложенных вопросов откликнитесь, пожалуйста, </a:t>
            </a:r>
          </a:p>
          <a:p>
            <a:pPr eaLnBrk="0" hangingPunct="0">
              <a:defRPr/>
            </a:pPr>
            <a:r>
              <a:rPr lang="ru-RU" sz="2400" b="1" dirty="0">
                <a:solidFill>
                  <a:srgbClr val="7030A0"/>
                </a:solidFill>
                <a:latin typeface="+mj-lt"/>
                <a:cs typeface="+mn-cs"/>
              </a:rPr>
              <a:t>на № 2 и № 3:</a:t>
            </a:r>
          </a:p>
          <a:p>
            <a:pPr eaLnBrk="0" hangingPunct="0">
              <a:defRPr/>
            </a:pPr>
            <a:endParaRPr lang="ru-RU" b="1" dirty="0">
              <a:cs typeface="+mn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57188" y="2286000"/>
            <a:ext cx="8501062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Какие направления использования ИКТ на уроках Вам кажутся </a:t>
            </a:r>
          </a:p>
          <a:p>
            <a:pPr algn="just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наиболее эффективными:</a:t>
            </a:r>
            <a:endParaRPr lang="ru-RU" sz="2000" b="1">
              <a:latin typeface="Times New Roman" pitchFamily="18" charset="0"/>
              <a:ea typeface="Calibri" pitchFamily="34" charset="0"/>
            </a:endParaRPr>
          </a:p>
          <a:p>
            <a:pPr lvl="1" algn="just" eaLnBrk="0" hangingPunct="0">
              <a:buFontTx/>
              <a:buChar char="•"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для обучения;</a:t>
            </a:r>
            <a:endParaRPr lang="ru-RU" sz="2000" b="1">
              <a:latin typeface="Times New Roman" pitchFamily="18" charset="0"/>
            </a:endParaRPr>
          </a:p>
          <a:p>
            <a:pPr lvl="1" algn="just" eaLnBrk="0" hangingPunct="0">
              <a:buFontTx/>
              <a:buChar char="•"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для автоматизации процесса и экономии времени обработки</a:t>
            </a:r>
          </a:p>
          <a:p>
            <a:pPr lvl="1"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данных;</a:t>
            </a:r>
            <a:endParaRPr lang="ru-RU" sz="2000" b="1">
              <a:latin typeface="Times New Roman" pitchFamily="18" charset="0"/>
            </a:endParaRPr>
          </a:p>
          <a:p>
            <a:pPr lvl="1" algn="just" eaLnBrk="0" hangingPunct="0">
              <a:buFontTx/>
              <a:buChar char="•"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для демонстрации при объяснении нового материала;</a:t>
            </a:r>
            <a:endParaRPr lang="ru-RU" sz="2000" b="1">
              <a:latin typeface="Times New Roman" pitchFamily="18" charset="0"/>
            </a:endParaRPr>
          </a:p>
          <a:p>
            <a:pPr lvl="1" algn="just" eaLnBrk="0" hangingPunct="0">
              <a:buFontTx/>
              <a:buChar char="•"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для развития творческих способностей учащихся;</a:t>
            </a:r>
            <a:endParaRPr lang="ru-RU" sz="2000" b="1">
              <a:latin typeface="Times New Roman" pitchFamily="18" charset="0"/>
            </a:endParaRPr>
          </a:p>
          <a:p>
            <a:pPr lvl="1" algn="just" eaLnBrk="0" hangingPunct="0">
              <a:buFontTx/>
              <a:buChar char="•"/>
            </a:pP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свой вариант.</a:t>
            </a:r>
            <a:endParaRPr lang="ru-RU" sz="2000" b="1">
              <a:latin typeface="Times New Roman" pitchFamily="18" charset="0"/>
            </a:endParaRPr>
          </a:p>
          <a:p>
            <a:pPr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3. Принимаете ли Вы предложенный алгоритм подготовки к урокам  с  использованием ИКТ? Ваши коррективы и комментарии к предложенному алгоритму.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17415" name="Управляющая кнопка: далее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72500" y="6429375"/>
            <a:ext cx="571500" cy="428625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25" y="285750"/>
            <a:ext cx="7358063" cy="9540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Публикации о представленном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    инновационном педагогическом опыте</a:t>
            </a:r>
            <a:r>
              <a:rPr lang="ru-RU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</a:t>
            </a:r>
          </a:p>
        </p:txBody>
      </p:sp>
      <p:pic>
        <p:nvPicPr>
          <p:cNvPr id="18435" name="Picture 3" descr="C:\Documents and Settings\KOTENOK\Local Settings\Temporary Internet Files\Content.IE5\KLAFKPMF\MCj0326764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214313"/>
            <a:ext cx="1195388" cy="104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0063" y="1997075"/>
            <a:ext cx="8429625" cy="304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http://www.rusedu.ru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раздел «Учебные презентации», подраздел «Химия», «Информатика»; </a:t>
            </a:r>
          </a:p>
          <a:p>
            <a:pPr algn="just" eaLnBrk="0" hangingPunct="0">
              <a:buFontTx/>
              <a:buChar char="•"/>
            </a:pP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 http://festival.1september.ru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раздел «Химия» (2007/08,    2008/09); </a:t>
            </a:r>
            <a:endParaRPr lang="ru-RU" sz="2400" b="1">
              <a:latin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400" b="1">
                <a:latin typeface="Times New Roman" pitchFamily="18" charset="0"/>
                <a:ea typeface="Calibri" pitchFamily="34" charset="0"/>
                <a:cs typeface="Calibri" pitchFamily="34" charset="0"/>
                <a:hlinkClick r:id="rId5"/>
              </a:rPr>
              <a:t> http://www.metod-kopilka.ru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, раздел «Дидактические материалы к</a:t>
            </a:r>
          </a:p>
          <a:p>
            <a:pPr algn="just" eaLnBrk="0" hangingPunct="0"/>
            <a:r>
              <a:rPr lang="ru-RU" sz="24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уроку»</a:t>
            </a:r>
            <a:endParaRPr lang="ru-RU" sz="2400" b="1">
              <a:latin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400" b="1">
                <a:latin typeface="Times New Roman" pitchFamily="18" charset="0"/>
                <a:ea typeface="Calibri" pitchFamily="34" charset="0"/>
                <a:cs typeface="Calibri" pitchFamily="34" charset="0"/>
                <a:hlinkClick r:id="rId6"/>
              </a:rPr>
              <a:t> http://www.</a:t>
            </a:r>
            <a:r>
              <a:rPr lang="en-US" sz="2400" b="1">
                <a:latin typeface="Times New Roman" pitchFamily="18" charset="0"/>
                <a:ea typeface="Calibri" pitchFamily="34" charset="0"/>
                <a:cs typeface="Calibri" pitchFamily="34" charset="0"/>
                <a:hlinkClick r:id="rId6"/>
              </a:rPr>
              <a:t>ximinform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Calibri" pitchFamily="34" charset="0"/>
                <a:hlinkClick r:id="rId6"/>
              </a:rPr>
              <a:t>.</a:t>
            </a:r>
            <a:r>
              <a:rPr lang="en-US" sz="2400" b="1">
                <a:latin typeface="Times New Roman" pitchFamily="18" charset="0"/>
                <a:ea typeface="Calibri" pitchFamily="34" charset="0"/>
                <a:cs typeface="Calibri" pitchFamily="34" charset="0"/>
                <a:hlinkClick r:id="rId6"/>
              </a:rPr>
              <a:t>ru</a:t>
            </a:r>
            <a:r>
              <a:rPr lang="ru-RU" sz="24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- авторский сайт  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18437" name="Управляющая кнопка: далее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72500" y="6500813"/>
            <a:ext cx="571500" cy="357187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3" y="3214688"/>
            <a:ext cx="8143875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600" b="1" dirty="0">
                <a:solidFill>
                  <a:srgbClr val="7030A0"/>
                </a:solidFill>
                <a:latin typeface="+mj-lt"/>
                <a:cs typeface="+mn-cs"/>
              </a:rPr>
              <a:t>Нет предела развитию человечества, и никогда человечество не скажет себе: «стой, довольно…»</a:t>
            </a:r>
          </a:p>
          <a:p>
            <a:pPr algn="r" eaLnBrk="0" hangingPunct="0">
              <a:defRPr/>
            </a:pPr>
            <a:r>
              <a:rPr lang="ru-RU" sz="3600" b="1" dirty="0">
                <a:solidFill>
                  <a:srgbClr val="7030A0"/>
                </a:solidFill>
                <a:latin typeface="+mj-lt"/>
                <a:cs typeface="+mn-cs"/>
              </a:rPr>
              <a:t>В. Г. Белинский</a:t>
            </a:r>
            <a:endParaRPr lang="ru-RU" sz="3600" b="1" dirty="0">
              <a:solidFill>
                <a:srgbClr val="7030A0"/>
              </a:solidFill>
              <a:latin typeface="+mj-lt"/>
              <a:cs typeface="+mn-cs"/>
            </a:endParaRPr>
          </a:p>
        </p:txBody>
      </p:sp>
      <p:pic>
        <p:nvPicPr>
          <p:cNvPr id="19459" name="Picture 1" descr="C:\Users\Administrator\AppData\Local\Microsoft\Windows\Temporary Internet Files\Content.IE5\GJ95SG5D\MCj02812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214313"/>
            <a:ext cx="3214688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Управляющая кнопка: домой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572500" y="6500813"/>
            <a:ext cx="571500" cy="357187"/>
          </a:xfrm>
          <a:prstGeom prst="actionButtonHom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3" y="500063"/>
            <a:ext cx="6259512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4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Структура мастер-класса </a:t>
            </a:r>
            <a:endParaRPr lang="ru-RU" sz="4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pic>
        <p:nvPicPr>
          <p:cNvPr id="1027" name="Picture 3" descr="C:\Users\Administrator\AppData\Local\Microsoft\Windows\Temporary Internet Files\Content.IE5\GJ95SG5D\MCj04315850000[1]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715248" y="0"/>
            <a:ext cx="1428752" cy="142875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57188" y="1571625"/>
            <a:ext cx="8786812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0" hangingPunct="0">
              <a:buFont typeface="+mj-lt"/>
              <a:buAutoNum type="arabicPeriod"/>
              <a:defRPr/>
            </a:pP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</a:rPr>
              <a:t>Презентация педагогического опыта:</a:t>
            </a:r>
          </a:p>
          <a:p>
            <a:pPr marL="514350" indent="-514350" eaLnBrk="0" hangingPunct="0">
              <a:buFont typeface="+mj-lt"/>
              <a:buAutoNum type="alphaLcParenR"/>
              <a:defRPr/>
            </a:pP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  <a:hlinkClick r:id="rId3" action="ppaction://hlinksldjump"/>
              </a:rPr>
              <a:t>понятийный аппарат</a:t>
            </a: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</a:rPr>
              <a:t>;</a:t>
            </a:r>
          </a:p>
          <a:p>
            <a:pPr marL="514350" indent="-514350" eaLnBrk="0" hangingPunct="0">
              <a:buFont typeface="+mj-lt"/>
              <a:buAutoNum type="alphaLcParenR"/>
              <a:defRPr/>
            </a:pP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  <a:hlinkClick r:id="rId4" action="ppaction://hlinksldjump"/>
              </a:rPr>
              <a:t>характеристика учащихся</a:t>
            </a: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</a:rPr>
              <a:t>;</a:t>
            </a:r>
          </a:p>
          <a:p>
            <a:pPr marL="514350" indent="-514350" eaLnBrk="0" hangingPunct="0">
              <a:buFont typeface="+mj-lt"/>
              <a:buAutoNum type="alphaLcParenR"/>
              <a:defRPr/>
            </a:pP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  <a:hlinkClick r:id="rId5" action="ppaction://hlinksldjump"/>
              </a:rPr>
              <a:t>обоснование основных идей технологии</a:t>
            </a: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</a:rPr>
              <a:t>.</a:t>
            </a:r>
          </a:p>
          <a:p>
            <a:pPr marL="514350" indent="-514350" eaLnBrk="0" hangingPunct="0">
              <a:defRPr/>
            </a:pP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</a:rPr>
              <a:t>2. </a:t>
            </a: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  <a:hlinkClick r:id="rId6" action="ppaction://hlinksldjump"/>
              </a:rPr>
              <a:t>Представление системы уроков</a:t>
            </a:r>
            <a:endParaRPr lang="ru-RU" sz="3200" b="1" dirty="0">
              <a:solidFill>
                <a:srgbClr val="002060"/>
              </a:solidFill>
              <a:latin typeface="+mj-lt"/>
              <a:cs typeface="+mn-cs"/>
            </a:endParaRPr>
          </a:p>
          <a:p>
            <a:pPr marL="342900" indent="-342900" eaLnBrk="0" hangingPunct="0">
              <a:defRPr/>
            </a:pP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</a:rPr>
              <a:t>3. </a:t>
            </a: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  <a:hlinkClick r:id="rId7" action="ppaction://hlinksldjump"/>
              </a:rPr>
              <a:t>Проектирование урока с использованием информационных технологий</a:t>
            </a:r>
            <a:endParaRPr lang="ru-RU" sz="3200" b="1" dirty="0">
              <a:solidFill>
                <a:srgbClr val="002060"/>
              </a:solidFill>
              <a:latin typeface="+mj-lt"/>
              <a:cs typeface="+mn-cs"/>
            </a:endParaRPr>
          </a:p>
          <a:p>
            <a:pPr marL="342900" indent="-342900" eaLnBrk="0" hangingPunct="0">
              <a:defRPr/>
            </a:pP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</a:rPr>
              <a:t>4. </a:t>
            </a: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  <a:hlinkClick r:id="rId8" action="ppaction://hlinksldjump"/>
              </a:rPr>
              <a:t>Моделирование</a:t>
            </a:r>
            <a:endParaRPr lang="ru-RU" sz="3200" b="1" dirty="0">
              <a:solidFill>
                <a:srgbClr val="002060"/>
              </a:solidFill>
              <a:latin typeface="+mj-lt"/>
              <a:cs typeface="+mn-cs"/>
            </a:endParaRPr>
          </a:p>
          <a:p>
            <a:pPr marL="342900" indent="-342900" eaLnBrk="0" hangingPunct="0">
              <a:defRPr/>
            </a:pP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</a:rPr>
              <a:t>5. </a:t>
            </a:r>
            <a:r>
              <a:rPr lang="ru-RU" sz="3200" b="1" dirty="0">
                <a:solidFill>
                  <a:srgbClr val="002060"/>
                </a:solidFill>
                <a:latin typeface="+mj-lt"/>
                <a:cs typeface="+mn-cs"/>
                <a:hlinkClick r:id="rId9" action="ppaction://hlinksldjump"/>
              </a:rPr>
              <a:t>Рефлексия</a:t>
            </a:r>
            <a:endParaRPr lang="ru-RU" sz="3200" b="1" dirty="0">
              <a:solidFill>
                <a:srgbClr val="002060"/>
              </a:solidFill>
              <a:latin typeface="+mj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 bwMode="auto">
          <a:xfrm>
            <a:off x="357188" y="1857375"/>
            <a:ext cx="2557462" cy="50006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Информатизация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375" y="642938"/>
            <a:ext cx="47863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solidFill>
                  <a:schemeClr val="accent5">
                    <a:lumMod val="25000"/>
                  </a:schemeClr>
                </a:solidFill>
                <a:latin typeface="+mj-lt"/>
                <a:cs typeface="+mn-cs"/>
              </a:rPr>
              <a:t>ПОНЯТИЙНЫЙ АППАРАТ</a:t>
            </a:r>
            <a:endParaRPr lang="ru-RU" sz="2800" b="1" dirty="0">
              <a:solidFill>
                <a:schemeClr val="accent5">
                  <a:lumMod val="2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75" y="1500188"/>
            <a:ext cx="5929313" cy="14779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Система  методов,  процессов  и  программно-технических средств</a:t>
            </a:r>
            <a:r>
              <a:rPr lang="ru-RU" dirty="0">
                <a:cs typeface="+mn-cs"/>
              </a:rPr>
              <a:t>,  интегрированных  с  целью сбора,  обработки,  хранения, распространения и использования информации в интересах ее  потребителей. </a:t>
            </a:r>
            <a:endParaRPr lang="ru-RU" dirty="0"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2938" y="5072063"/>
            <a:ext cx="821531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Цель информатизации образования </a:t>
            </a:r>
            <a:r>
              <a:rPr lang="ru-RU" dirty="0">
                <a:cs typeface="+mn-cs"/>
              </a:rPr>
              <a:t>– глобальная интенсификация интеллектуальной деятельности за счет  использования новых  информационных технологий .</a:t>
            </a:r>
            <a:endParaRPr lang="ru-RU" dirty="0">
              <a:cs typeface="+mn-cs"/>
            </a:endParaRPr>
          </a:p>
        </p:txBody>
      </p:sp>
      <p:pic>
        <p:nvPicPr>
          <p:cNvPr id="4097" name="Picture 1" descr="C:\Documents and Settings\KOTENOK\Мои документы\Мои рисунки\Организатор клипов (Microsoft)\j02899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8" y="3143250"/>
            <a:ext cx="1714500" cy="1452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7" name="Управляющая кнопка: далее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72500" y="6429375"/>
            <a:ext cx="571500" cy="428625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38" y="500063"/>
            <a:ext cx="4786312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solidFill>
                  <a:schemeClr val="accent5">
                    <a:lumMod val="25000"/>
                  </a:schemeClr>
                </a:solidFill>
                <a:latin typeface="+mj-lt"/>
                <a:cs typeface="+mn-cs"/>
              </a:rPr>
              <a:t>ПОНЯТИЙНЫЙ АППАРАТ</a:t>
            </a:r>
            <a:endParaRPr lang="ru-RU" sz="2800" b="1" dirty="0">
              <a:solidFill>
                <a:schemeClr val="accent5">
                  <a:lumMod val="2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214313" y="1571625"/>
            <a:ext cx="2557462" cy="7858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</a:rPr>
              <a:t>Информационные технологии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6063" y="1428750"/>
            <a:ext cx="65405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  <a:latin typeface="+mj-lt"/>
                <a:cs typeface="+mn-cs"/>
              </a:rPr>
              <a:t>Совокупность методов и средств </a:t>
            </a:r>
            <a:r>
              <a:rPr lang="ru-RU" sz="2000" dirty="0">
                <a:latin typeface="+mj-lt"/>
                <a:cs typeface="+mn-cs"/>
              </a:rPr>
              <a:t>преобразования </a:t>
            </a:r>
          </a:p>
          <a:p>
            <a:pPr eaLnBrk="0" hangingPunct="0">
              <a:defRPr/>
            </a:pPr>
            <a:r>
              <a:rPr lang="ru-RU" sz="2000" dirty="0">
                <a:latin typeface="+mj-lt"/>
                <a:cs typeface="+mn-cs"/>
              </a:rPr>
              <a:t>информационных данных для получения информации </a:t>
            </a:r>
          </a:p>
          <a:p>
            <a:pPr eaLnBrk="0" hangingPunct="0">
              <a:defRPr/>
            </a:pPr>
            <a:r>
              <a:rPr lang="ru-RU" sz="2000" dirty="0">
                <a:latin typeface="+mj-lt"/>
                <a:cs typeface="+mn-cs"/>
              </a:rPr>
              <a:t>нового качества, структуры, степени обобщённости и др.</a:t>
            </a:r>
            <a:endParaRPr lang="ru-RU" sz="2000" dirty="0">
              <a:latin typeface="+mj-lt"/>
              <a:cs typeface="+mn-cs"/>
            </a:endParaRPr>
          </a:p>
        </p:txBody>
      </p:sp>
      <p:cxnSp>
        <p:nvCxnSpPr>
          <p:cNvPr id="6149" name="Прямая со стрелкой 9"/>
          <p:cNvCxnSpPr>
            <a:cxnSpLocks noChangeShapeType="1"/>
          </p:cNvCxnSpPr>
          <p:nvPr/>
        </p:nvCxnSpPr>
        <p:spPr bwMode="auto">
          <a:xfrm rot="10800000" flipV="1">
            <a:off x="2571750" y="2428875"/>
            <a:ext cx="428625" cy="3571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6150" name="Прямая со стрелкой 10"/>
          <p:cNvCxnSpPr>
            <a:cxnSpLocks noChangeShapeType="1"/>
          </p:cNvCxnSpPr>
          <p:nvPr/>
        </p:nvCxnSpPr>
        <p:spPr bwMode="auto">
          <a:xfrm rot="16200000" flipH="1">
            <a:off x="6286500" y="2428875"/>
            <a:ext cx="285750" cy="285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6151" name="Picture 1" descr="C:\Program Files\Microsoft Office\MEDIA\OFFICE12\Lines\BD10358_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2571750"/>
            <a:ext cx="7143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Скругленный прямоугольник 15"/>
          <p:cNvSpPr/>
          <p:nvPr/>
        </p:nvSpPr>
        <p:spPr bwMode="auto">
          <a:xfrm>
            <a:off x="1000125" y="2857500"/>
            <a:ext cx="2986088" cy="7858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компьютерные </a:t>
            </a:r>
          </a:p>
          <a:p>
            <a:pPr algn="ctr" eaLnBrk="0" hangingPunct="0">
              <a:defRPr/>
            </a:pPr>
            <a:r>
              <a:rPr lang="ru-RU" sz="2000" b="1" dirty="0">
                <a:latin typeface="+mj-lt"/>
              </a:rPr>
              <a:t>технологии о</a:t>
            </a:r>
            <a:r>
              <a:rPr lang="ru-RU" sz="2000" b="1" dirty="0">
                <a:solidFill>
                  <a:schemeClr val="tx1"/>
                </a:solidFill>
                <a:latin typeface="+mj-lt"/>
              </a:rPr>
              <a:t>бучения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5572125" y="2786063"/>
            <a:ext cx="2986088" cy="78581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latin typeface="+mj-lt"/>
              </a:rPr>
              <a:t>мультимедиа технологии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313" y="3786188"/>
            <a:ext cx="4429125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Совокупность средств и методов</a:t>
            </a:r>
          </a:p>
          <a:p>
            <a:pPr algn="ctr" eaLnBrk="0" hangingPunct="0">
              <a:defRPr/>
            </a:pPr>
            <a:r>
              <a:rPr lang="ru-RU" dirty="0">
                <a:cs typeface="+mn-cs"/>
              </a:rPr>
              <a:t> создания педагогических условий </a:t>
            </a:r>
          </a:p>
          <a:p>
            <a:pPr algn="ctr" eaLnBrk="0" hangingPunct="0">
              <a:defRPr/>
            </a:pPr>
            <a:r>
              <a:rPr lang="ru-RU" dirty="0">
                <a:cs typeface="+mn-cs"/>
              </a:rPr>
              <a:t>работы на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основе компьютерной техники</a:t>
            </a:r>
            <a:r>
              <a:rPr lang="ru-RU" dirty="0">
                <a:cs typeface="+mn-cs"/>
              </a:rPr>
              <a:t>, средств телекоммуникационной связи </a:t>
            </a:r>
          </a:p>
          <a:p>
            <a:pPr algn="ctr" eaLnBrk="0" hangingPunct="0">
              <a:defRPr/>
            </a:pPr>
            <a:r>
              <a:rPr lang="ru-RU" dirty="0">
                <a:cs typeface="+mn-cs"/>
              </a:rPr>
              <a:t>и интерактивного программного продукта.</a:t>
            </a:r>
            <a:endParaRPr lang="ru-RU" dirty="0"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625" y="3643313"/>
            <a:ext cx="4143375" cy="1754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Способ подготовки электронных документов</a:t>
            </a:r>
            <a:r>
              <a:rPr lang="ru-RU" dirty="0">
                <a:cs typeface="+mn-cs"/>
              </a:rPr>
              <a:t>,  включающих визуальные и </a:t>
            </a:r>
            <a:r>
              <a:rPr lang="ru-RU" dirty="0" err="1">
                <a:cs typeface="+mn-cs"/>
              </a:rPr>
              <a:t>аудиоэффекты</a:t>
            </a:r>
            <a:r>
              <a:rPr lang="ru-RU" dirty="0">
                <a:cs typeface="+mn-cs"/>
              </a:rPr>
              <a:t>,</a:t>
            </a:r>
          </a:p>
          <a:p>
            <a:pPr algn="ctr" eaLnBrk="0" hangingPunct="0">
              <a:defRPr/>
            </a:pPr>
            <a:r>
              <a:rPr lang="ru-RU" dirty="0">
                <a:cs typeface="+mn-cs"/>
              </a:rPr>
              <a:t> мультипрограммирование различных ситуаций под единым управлением ПО.</a:t>
            </a:r>
            <a:endParaRPr lang="ru-RU" dirty="0">
              <a:cs typeface="+mn-cs"/>
            </a:endParaRP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/>
        </p:nvGraphicFramePr>
        <p:xfrm>
          <a:off x="4929188" y="5572125"/>
          <a:ext cx="4071935" cy="828511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1381549"/>
                <a:gridCol w="1261657"/>
                <a:gridCol w="1428729"/>
              </a:tblGrid>
              <a:tr h="2269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/>
                        <a:t>Основные составляющие мультимедиа: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69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Текст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/>
                        <a:t>Аудио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Изображения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  <a:tr h="293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Анимация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Видео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/>
                        <a:t>Интерактивность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575" marR="28575" marT="28575" marB="28575" anchor="ctr"/>
                </a:tc>
              </a:tr>
            </a:tbl>
          </a:graphicData>
        </a:graphic>
      </p:graphicFrame>
      <p:pic>
        <p:nvPicPr>
          <p:cNvPr id="6172" name="Рисунок 2" descr="Crystal Clear app kaboodle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29500" y="642938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3" name="Рисунок 3" descr="Crystal 128 camera.pn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63" y="14287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4" name="Рисунок 4" descr="Crystal Clear app aktion.png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15313" y="857250"/>
            <a:ext cx="5715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75" name="Рисунок 5" descr="Crystal Clear app camera.png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8072438" y="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76" name="Управляющая кнопка: далее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43938" y="6429375"/>
            <a:ext cx="500062" cy="428625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57250" y="428625"/>
            <a:ext cx="47863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800" b="1" dirty="0">
                <a:solidFill>
                  <a:schemeClr val="accent5">
                    <a:lumMod val="25000"/>
                  </a:schemeClr>
                </a:solidFill>
                <a:latin typeface="+mj-lt"/>
                <a:cs typeface="+mn-cs"/>
              </a:rPr>
              <a:t>ПОНЯТИЙНЫЙ АППАРАТ</a:t>
            </a:r>
            <a:endParaRPr lang="ru-RU" sz="2800" b="1" dirty="0">
              <a:solidFill>
                <a:schemeClr val="accent5">
                  <a:lumMod val="2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 bwMode="auto">
          <a:xfrm>
            <a:off x="285750" y="1428750"/>
            <a:ext cx="2557463" cy="78581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ru-RU" dirty="0">
                <a:solidFill>
                  <a:schemeClr val="tx1"/>
                </a:solidFill>
              </a:rPr>
              <a:t>Информационные средства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86063" y="1357313"/>
            <a:ext cx="6357937" cy="2092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i="1" dirty="0">
                <a:solidFill>
                  <a:schemeClr val="accent5">
                    <a:lumMod val="50000"/>
                  </a:schemeClr>
                </a:solidFill>
                <a:cs typeface="+mn-cs"/>
              </a:rPr>
              <a:t>Программно-аппаратные средства и устройства</a:t>
            </a:r>
            <a:r>
              <a:rPr lang="ru-RU" dirty="0">
                <a:cs typeface="+mn-cs"/>
              </a:rPr>
              <a:t>, функционирующие на базе микропроцессорной техники, современных средств и систем телекоммуникаций информационного обмена, аудио- видеотехники и т.п., обеспечивающие операции по сбору, продуцированию, накоплению, хранению, обработке, передаче информации.</a:t>
            </a:r>
            <a:endParaRPr lang="ru-RU" dirty="0">
              <a:cs typeface="+mn-cs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285750" y="3714750"/>
            <a:ext cx="1500188" cy="5000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Программные </a:t>
            </a:r>
          </a:p>
          <a:p>
            <a:pPr algn="ctr"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средства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7174" name="AutoShape 3"/>
          <p:cNvCxnSpPr>
            <a:cxnSpLocks noChangeShapeType="1"/>
          </p:cNvCxnSpPr>
          <p:nvPr/>
        </p:nvCxnSpPr>
        <p:spPr bwMode="auto">
          <a:xfrm>
            <a:off x="1857375" y="4214813"/>
            <a:ext cx="390525" cy="228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175" name="AutoShape 5"/>
          <p:cNvSpPr>
            <a:spLocks noChangeArrowheads="1"/>
          </p:cNvSpPr>
          <p:nvPr/>
        </p:nvSpPr>
        <p:spPr bwMode="auto">
          <a:xfrm>
            <a:off x="2428875" y="3786188"/>
            <a:ext cx="2628900" cy="466725"/>
          </a:xfrm>
          <a:prstGeom prst="roundRect">
            <a:avLst>
              <a:gd name="adj" fmla="val 16667"/>
            </a:avLst>
          </a:prstGeom>
          <a:solidFill>
            <a:srgbClr val="EDDCC2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Мультимедийные презентации (готовые, авторские, учащихся)</a:t>
            </a:r>
            <a:endParaRPr lang="ru-RU" sz="11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6" name="AutoShape 2"/>
          <p:cNvSpPr>
            <a:spLocks noChangeArrowheads="1"/>
          </p:cNvSpPr>
          <p:nvPr/>
        </p:nvSpPr>
        <p:spPr bwMode="auto">
          <a:xfrm>
            <a:off x="2357438" y="4429125"/>
            <a:ext cx="2628900" cy="304800"/>
          </a:xfrm>
          <a:prstGeom prst="roundRect">
            <a:avLst>
              <a:gd name="adj" fmla="val 16667"/>
            </a:avLst>
          </a:prstGeom>
          <a:solidFill>
            <a:srgbClr val="EDDCC2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Ресурсы сети Интернет</a:t>
            </a:r>
            <a:endParaRPr lang="ru-RU" sz="11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7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647825" algn="l"/>
              </a:tabLst>
            </a:pP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>
              <a:tabLst>
                <a:tab pos="1647825" algn="l"/>
              </a:tabLst>
            </a:pPr>
            <a:r>
              <a:rPr lang="ru-RU" sz="1100">
                <a:ea typeface="Calibri" pitchFamily="34" charset="0"/>
                <a:cs typeface="Times New Roman" pitchFamily="18" charset="0"/>
              </a:rPr>
              <a:t>	</a:t>
            </a:r>
          </a:p>
          <a:p>
            <a:pPr eaLnBrk="0" hangingPunct="0">
              <a:tabLst>
                <a:tab pos="1647825" algn="l"/>
              </a:tabLst>
            </a:pP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1647825" algn="l"/>
              </a:tabLst>
            </a:pPr>
            <a:endParaRPr lang="ru-RU"/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2357438" y="3357563"/>
            <a:ext cx="2628900" cy="266700"/>
          </a:xfrm>
          <a:prstGeom prst="roundRect">
            <a:avLst>
              <a:gd name="adj" fmla="val 16667"/>
            </a:avLst>
          </a:prstGeom>
          <a:solidFill>
            <a:srgbClr val="EDDCC2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latin typeface="Times New Roman" pitchFamily="18" charset="0"/>
              </a:rPr>
              <a:t>CD</a:t>
            </a:r>
            <a:r>
              <a:rPr lang="ru-RU" sz="1200" b="1">
                <a:latin typeface="Times New Roman" pitchFamily="18" charset="0"/>
              </a:rPr>
              <a:t> (локальная, сетевая версия)</a:t>
            </a:r>
          </a:p>
          <a:p>
            <a:endParaRPr lang="ru-RU"/>
          </a:p>
        </p:txBody>
      </p:sp>
      <p:cxnSp>
        <p:nvCxnSpPr>
          <p:cNvPr id="7181" name="AutoShape 13"/>
          <p:cNvCxnSpPr>
            <a:cxnSpLocks noChangeShapeType="1"/>
          </p:cNvCxnSpPr>
          <p:nvPr/>
        </p:nvCxnSpPr>
        <p:spPr bwMode="auto">
          <a:xfrm>
            <a:off x="1857375" y="4000500"/>
            <a:ext cx="5143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182" name="AutoShape 14"/>
          <p:cNvCxnSpPr>
            <a:cxnSpLocks noChangeShapeType="1"/>
          </p:cNvCxnSpPr>
          <p:nvPr/>
        </p:nvCxnSpPr>
        <p:spPr bwMode="auto">
          <a:xfrm flipV="1">
            <a:off x="1857375" y="3500438"/>
            <a:ext cx="438150" cy="2667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6715125" y="5786438"/>
            <a:ext cx="1905000" cy="4286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</a:rPr>
              <a:t>Технические средства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3071813" y="5214938"/>
            <a:ext cx="2628900" cy="266700"/>
          </a:xfrm>
          <a:prstGeom prst="roundRect">
            <a:avLst>
              <a:gd name="adj" fmla="val 16667"/>
            </a:avLst>
          </a:prstGeom>
          <a:solidFill>
            <a:srgbClr val="EDDCC2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latin typeface="Times New Roman" pitchFamily="18" charset="0"/>
              </a:rPr>
              <a:t>Проектор, ноутбук, экран</a:t>
            </a:r>
          </a:p>
          <a:p>
            <a:endParaRPr lang="ru-RU"/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3071813" y="5643563"/>
            <a:ext cx="2628900" cy="466725"/>
          </a:xfrm>
          <a:prstGeom prst="roundRect">
            <a:avLst>
              <a:gd name="adj" fmla="val 16667"/>
            </a:avLst>
          </a:prstGeom>
          <a:solidFill>
            <a:srgbClr val="EDDCC2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latin typeface="Times New Roman" pitchFamily="18" charset="0"/>
              </a:rPr>
              <a:t>Компьютерный класс</a:t>
            </a:r>
          </a:p>
          <a:p>
            <a:pPr algn="ctr"/>
            <a:r>
              <a:rPr lang="ru-RU" sz="1200" b="1">
                <a:latin typeface="Times New Roman" pitchFamily="18" charset="0"/>
              </a:rPr>
              <a:t> (работа с сетевой версией </a:t>
            </a:r>
            <a:r>
              <a:rPr lang="en-US" sz="1200" b="1">
                <a:latin typeface="Times New Roman" pitchFamily="18" charset="0"/>
              </a:rPr>
              <a:t>CD</a:t>
            </a:r>
            <a:r>
              <a:rPr lang="ru-RU" sz="1200" b="1">
                <a:latin typeface="Times New Roman" pitchFamily="18" charset="0"/>
              </a:rPr>
              <a:t>)</a:t>
            </a:r>
          </a:p>
          <a:p>
            <a:endParaRPr lang="ru-RU"/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3071813" y="6286500"/>
            <a:ext cx="2628900" cy="314325"/>
          </a:xfrm>
          <a:prstGeom prst="roundRect">
            <a:avLst>
              <a:gd name="adj" fmla="val 16667"/>
            </a:avLst>
          </a:prstGeom>
          <a:solidFill>
            <a:srgbClr val="EDDCC2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latin typeface="Times New Roman" pitchFamily="18" charset="0"/>
              </a:rPr>
              <a:t>Электронная доска</a:t>
            </a:r>
          </a:p>
          <a:p>
            <a:endParaRPr lang="ru-RU"/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6143625" y="3929063"/>
            <a:ext cx="2628900" cy="1066800"/>
          </a:xfrm>
          <a:prstGeom prst="roundRect">
            <a:avLst>
              <a:gd name="adj" fmla="val 16667"/>
            </a:avLst>
          </a:prstGeom>
          <a:solidFill>
            <a:srgbClr val="EDDCC2"/>
          </a:solidFill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ts val="500"/>
              </a:spcBef>
              <a:spcAft>
                <a:spcPts val="500"/>
              </a:spcAft>
            </a:pPr>
            <a:r>
              <a:rPr lang="ru-RU" sz="1200" b="1">
                <a:latin typeface="Times New Roman" pitchFamily="18" charset="0"/>
              </a:rPr>
              <a:t>Сетевое взаимодействие асинхронном (посредством электронной почты – учебный почтовый ящик; авторский сайт) и синхронном (ICQ) режимах</a:t>
            </a:r>
          </a:p>
          <a:p>
            <a:pPr algn="ctr"/>
            <a:endParaRPr lang="ru-RU" sz="1200">
              <a:latin typeface="Times New Roman" pitchFamily="18" charset="0"/>
            </a:endParaRPr>
          </a:p>
          <a:p>
            <a:endParaRPr lang="ru-RU"/>
          </a:p>
        </p:txBody>
      </p:sp>
      <p:cxnSp>
        <p:nvCxnSpPr>
          <p:cNvPr id="7188" name="Прямая со стрелкой 22"/>
          <p:cNvCxnSpPr>
            <a:cxnSpLocks noChangeShapeType="1"/>
          </p:cNvCxnSpPr>
          <p:nvPr/>
        </p:nvCxnSpPr>
        <p:spPr bwMode="auto">
          <a:xfrm rot="10800000">
            <a:off x="5786438" y="5357813"/>
            <a:ext cx="928687" cy="4286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89" name="Прямая со стрелкой 24"/>
          <p:cNvCxnSpPr>
            <a:cxnSpLocks noChangeShapeType="1"/>
            <a:stCxn id="5135" idx="1"/>
          </p:cNvCxnSpPr>
          <p:nvPr/>
        </p:nvCxnSpPr>
        <p:spPr bwMode="auto">
          <a:xfrm rot="10800000">
            <a:off x="5857875" y="5929313"/>
            <a:ext cx="857250" cy="71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90" name="Прямая со стрелкой 25"/>
          <p:cNvCxnSpPr>
            <a:cxnSpLocks noChangeShapeType="1"/>
          </p:cNvCxnSpPr>
          <p:nvPr/>
        </p:nvCxnSpPr>
        <p:spPr bwMode="auto">
          <a:xfrm rot="10800000" flipV="1">
            <a:off x="5786438" y="6215063"/>
            <a:ext cx="942975" cy="214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7191" name="Прямая со стрелкой 26"/>
          <p:cNvCxnSpPr>
            <a:cxnSpLocks noChangeShapeType="1"/>
            <a:stCxn id="5135" idx="0"/>
          </p:cNvCxnSpPr>
          <p:nvPr/>
        </p:nvCxnSpPr>
        <p:spPr bwMode="auto">
          <a:xfrm rot="16200000" flipV="1">
            <a:off x="7215981" y="5334794"/>
            <a:ext cx="785813" cy="1174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pic>
        <p:nvPicPr>
          <p:cNvPr id="7192" name="Picture 20" descr="C:\Documents and Settings\KOTENOK\Мои документы\Мои рисунки\Организатор клипов (Microsoft)\j043164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214313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93" name="Управляющая кнопка: далее 2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643938" y="6500813"/>
            <a:ext cx="500062" cy="357187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7194" name="Управляющая кнопка: назад 2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2438" y="6500813"/>
            <a:ext cx="542925" cy="357187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7625" y="214313"/>
            <a:ext cx="5064125" cy="9540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800" b="1" dirty="0">
                <a:solidFill>
                  <a:srgbClr val="7030A0"/>
                </a:solidFill>
                <a:latin typeface="+mj-lt"/>
                <a:cs typeface="+mn-cs"/>
              </a:rPr>
              <a:t>Обоснование использования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7030A0"/>
                </a:solidFill>
                <a:latin typeface="+mj-lt"/>
                <a:cs typeface="+mn-cs"/>
              </a:rPr>
              <a:t> информационной технологии</a:t>
            </a:r>
            <a:endParaRPr lang="ru-RU" sz="2800" b="1" dirty="0">
              <a:solidFill>
                <a:srgbClr val="7030A0"/>
              </a:solidFill>
              <a:latin typeface="+mj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513" y="1500188"/>
            <a:ext cx="8134350" cy="7080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514350" indent="-514350" eaLnBrk="0" hangingPunct="0">
              <a:defRPr/>
            </a:pPr>
            <a:r>
              <a:rPr lang="ru-RU" sz="20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Характеристика учащихся ГОУ СОШ № 186: </a:t>
            </a:r>
            <a:r>
              <a:rPr lang="ru-RU" sz="2000" b="1" dirty="0">
                <a:cs typeface="+mn-cs"/>
              </a:rPr>
              <a:t>всего учащихся – </a:t>
            </a:r>
          </a:p>
          <a:p>
            <a:pPr marL="514350" indent="-514350" eaLnBrk="0" hangingPunct="0">
              <a:defRPr/>
            </a:pPr>
            <a:r>
              <a:rPr lang="ru-RU" sz="2000" b="1" dirty="0">
                <a:cs typeface="+mn-cs"/>
              </a:rPr>
              <a:t>                                                                                          596 человек </a:t>
            </a:r>
            <a:endParaRPr lang="ru-RU" sz="20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14282" y="2794000"/>
          <a:ext cx="438148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188" y="1928813"/>
            <a:ext cx="3729037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000" b="1" dirty="0">
                <a:latin typeface="+mj-lt"/>
                <a:cs typeface="+mn-cs"/>
              </a:rPr>
              <a:t>Из них:</a:t>
            </a:r>
          </a:p>
          <a:p>
            <a:pPr eaLnBrk="0" hangingPunct="0">
              <a:defRPr/>
            </a:pPr>
            <a:r>
              <a:rPr lang="ru-RU" sz="2000" b="1" dirty="0">
                <a:latin typeface="+mj-lt"/>
                <a:cs typeface="+mn-cs"/>
              </a:rPr>
              <a:t>344 – нуждаются в регулярной</a:t>
            </a:r>
          </a:p>
          <a:p>
            <a:pPr eaLnBrk="0" hangingPunct="0">
              <a:defRPr/>
            </a:pPr>
            <a:r>
              <a:rPr lang="ru-RU" sz="2000" b="1" dirty="0">
                <a:latin typeface="+mj-lt"/>
                <a:cs typeface="+mn-cs"/>
              </a:rPr>
              <a:t> соц.поддержке</a:t>
            </a:r>
          </a:p>
          <a:p>
            <a:pPr eaLnBrk="0" hangingPunct="0">
              <a:defRPr/>
            </a:pPr>
            <a:endParaRPr lang="ru-RU" dirty="0">
              <a:cs typeface="+mn-cs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4929190" y="2794000"/>
          <a:ext cx="421481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64100" y="2214563"/>
            <a:ext cx="4279900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000" b="1" dirty="0">
                <a:latin typeface="+mj-lt"/>
                <a:cs typeface="+mn-cs"/>
              </a:rPr>
              <a:t>Медико-педагогическая поддержка</a:t>
            </a:r>
            <a:endParaRPr lang="ru-RU" sz="2000" b="1" dirty="0">
              <a:latin typeface="+mj-lt"/>
              <a:cs typeface="+mn-cs"/>
            </a:endParaRPr>
          </a:p>
        </p:txBody>
      </p:sp>
      <p:pic>
        <p:nvPicPr>
          <p:cNvPr id="8200" name="Picture 1" descr="C:\Program Files\Microsoft Office\MEDIA\OFFICE12\Lines\BD10358_.gif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643438" y="2571750"/>
            <a:ext cx="71437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j0397486.wmf"/>
          <p:cNvPicPr>
            <a:picLocks noChangeAspect="1"/>
          </p:cNvPicPr>
          <p:nvPr/>
        </p:nvPicPr>
        <p:blipFill>
          <a:blip r:embed="rId11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214414" y="214290"/>
            <a:ext cx="1214446" cy="1187604"/>
          </a:xfrm>
          <a:prstGeom prst="rect">
            <a:avLst/>
          </a:prstGeom>
        </p:spPr>
      </p:pic>
      <p:sp>
        <p:nvSpPr>
          <p:cNvPr id="8202" name="Управляющая кнопка: далее 10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72500" y="6429375"/>
            <a:ext cx="571500" cy="428625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75" y="857250"/>
            <a:ext cx="450056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Национальный состав классов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643042" y="2285992"/>
          <a:ext cx="6310314" cy="4206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Управляющая кнопка: далее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72500" y="6429375"/>
            <a:ext cx="571500" cy="428625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9221" name="Управляющая кнопка: назад 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429375"/>
            <a:ext cx="542925" cy="428625"/>
          </a:xfrm>
          <a:prstGeom prst="actionButtonBackPrevious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1571625"/>
            <a:ext cx="8143875" cy="16319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r>
              <a:rPr lang="ru-RU" sz="2000" b="1" dirty="0">
                <a:latin typeface="+mj-lt"/>
                <a:cs typeface="+mn-cs"/>
              </a:rPr>
              <a:t>увеличение объёма информации и способов её обработки, </a:t>
            </a:r>
          </a:p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r>
              <a:rPr lang="ru-RU" sz="2000" b="1" dirty="0">
                <a:latin typeface="+mj-lt"/>
                <a:cs typeface="+mn-cs"/>
              </a:rPr>
              <a:t>компьютеризация, </a:t>
            </a:r>
          </a:p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r>
              <a:rPr lang="ru-RU" sz="2000" b="1" dirty="0">
                <a:latin typeface="+mj-lt"/>
                <a:cs typeface="+mn-cs"/>
              </a:rPr>
              <a:t>изменение ведущей роли учителя как источника знаний, </a:t>
            </a:r>
          </a:p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r>
              <a:rPr lang="ru-RU" sz="2000" b="1" dirty="0">
                <a:latin typeface="+mj-lt"/>
                <a:cs typeface="+mn-cs"/>
              </a:rPr>
              <a:t>необходимость создания в обучении условий для самоопределения</a:t>
            </a:r>
          </a:p>
          <a:p>
            <a:pPr eaLnBrk="0" hangingPunct="0">
              <a:defRPr/>
            </a:pPr>
            <a:r>
              <a:rPr lang="ru-RU" sz="2000" b="1" dirty="0">
                <a:latin typeface="+mj-lt"/>
                <a:cs typeface="+mn-cs"/>
              </a:rPr>
              <a:t>    и самореализации личности ученика.</a:t>
            </a:r>
            <a:endParaRPr lang="ru-RU" sz="2000" b="1" dirty="0">
              <a:latin typeface="+mj-lt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625" y="142875"/>
            <a:ext cx="400050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Обоснование</a:t>
            </a:r>
          </a:p>
          <a:p>
            <a:pPr algn="ctr" eaLnBrk="0" hangingPunct="0">
              <a:defRPr/>
            </a:pPr>
            <a:r>
              <a:rPr lang="ru-RU" sz="24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 основных идей технологии</a:t>
            </a:r>
            <a:endParaRPr lang="ru-RU" sz="24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63" y="928688"/>
            <a:ext cx="37147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0" hangingPunct="0">
              <a:buFont typeface="+mj-lt"/>
              <a:buAutoNum type="arabicPeriod"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Источник изменений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3" y="3714750"/>
            <a:ext cx="307181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0" hangingPunct="0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2.  Идея изменений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4214813"/>
            <a:ext cx="814387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r>
              <a:rPr lang="ru-RU" sz="2000" b="1" dirty="0">
                <a:latin typeface="+mj-lt"/>
                <a:cs typeface="+mn-cs"/>
              </a:rPr>
              <a:t>использование </a:t>
            </a:r>
            <a:r>
              <a:rPr lang="ru-RU" sz="2000" b="1" dirty="0" err="1">
                <a:latin typeface="+mj-lt"/>
                <a:cs typeface="+mn-cs"/>
              </a:rPr>
              <a:t>коммуникационно-информационных</a:t>
            </a:r>
            <a:r>
              <a:rPr lang="ru-RU" sz="2000" b="1" dirty="0">
                <a:latin typeface="+mj-lt"/>
                <a:cs typeface="+mn-cs"/>
              </a:rPr>
              <a:t> технологий в</a:t>
            </a:r>
          </a:p>
          <a:p>
            <a:pPr eaLnBrk="0" hangingPunct="0">
              <a:defRPr/>
            </a:pPr>
            <a:r>
              <a:rPr lang="ru-RU" sz="2000" b="1" dirty="0">
                <a:latin typeface="+mj-lt"/>
                <a:cs typeface="+mn-cs"/>
              </a:rPr>
              <a:t>    обучении, </a:t>
            </a:r>
          </a:p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r>
              <a:rPr lang="ru-RU" sz="2000" b="1" dirty="0" err="1">
                <a:latin typeface="+mj-lt"/>
                <a:cs typeface="+mn-cs"/>
              </a:rPr>
              <a:t>межпредметная</a:t>
            </a:r>
            <a:r>
              <a:rPr lang="ru-RU" sz="2000" b="1" dirty="0">
                <a:latin typeface="+mj-lt"/>
                <a:cs typeface="+mn-cs"/>
              </a:rPr>
              <a:t> интеграция знаний учащихся, </a:t>
            </a:r>
          </a:p>
          <a:p>
            <a:pPr eaLnBrk="0" hangingPunct="0">
              <a:buFont typeface="Wingdings" pitchFamily="2" charset="2"/>
              <a:buChar char="Ø"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 </a:t>
            </a:r>
            <a:r>
              <a:rPr lang="ru-RU" sz="2000" b="1" dirty="0">
                <a:latin typeface="+mj-lt"/>
                <a:cs typeface="+mn-cs"/>
              </a:rPr>
              <a:t>изменение логики изложения учебной информации</a:t>
            </a:r>
            <a:endParaRPr lang="ru-RU" sz="2000" b="1" dirty="0">
              <a:latin typeface="+mj-lt"/>
              <a:cs typeface="+mn-cs"/>
            </a:endParaRPr>
          </a:p>
        </p:txBody>
      </p:sp>
      <p:pic>
        <p:nvPicPr>
          <p:cNvPr id="1026" name="Picture 2" descr="C:\Documents and Settings\KOTENOK\Local Settings\Temporary Internet Files\Content.IE5\KLAFKPMF\MCj02303630000[1].wmf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429520" y="5000636"/>
            <a:ext cx="1359012" cy="1571612"/>
          </a:xfrm>
          <a:prstGeom prst="rect">
            <a:avLst/>
          </a:prstGeom>
          <a:noFill/>
        </p:spPr>
      </p:pic>
      <p:sp>
        <p:nvSpPr>
          <p:cNvPr id="10248" name="Управляющая кнопка: далее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72500" y="6500813"/>
            <a:ext cx="571500" cy="357187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85750" y="1500188"/>
            <a:ext cx="885825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 b="1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Способы и их преимущества перед аналогами:</a:t>
            </a:r>
          </a:p>
          <a:p>
            <a:pPr algn="just"/>
            <a:endParaRPr lang="ru-RU" sz="2000" b="1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E78A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расширение (качественные и количественные) источников </a:t>
            </a:r>
          </a:p>
          <a:p>
            <a:pPr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образовательной деятельности;</a:t>
            </a:r>
            <a:endParaRPr lang="ru-RU" sz="2000" b="1">
              <a:latin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E78A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высокая вариативность в организации обучения                       </a:t>
            </a:r>
            <a:endParaRPr lang="ru-RU" sz="2000" b="1">
              <a:latin typeface="Times New Roman" pitchFamily="18" charset="0"/>
            </a:endParaRPr>
          </a:p>
          <a:p>
            <a:pPr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(индивидуализация темпа, сложности, последовательности изучения</a:t>
            </a:r>
          </a:p>
          <a:p>
            <a:pPr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 материала, модальности источников);</a:t>
            </a:r>
            <a:endParaRPr lang="ru-RU" sz="2000" b="1">
              <a:latin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E78A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возможность эффективной интеграции в традиционную систему</a:t>
            </a:r>
          </a:p>
          <a:p>
            <a:pPr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обучения;</a:t>
            </a:r>
            <a:endParaRPr lang="ru-RU" sz="2000" b="1">
              <a:latin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E78A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возможность реализации разных подходов к обучению: обучение как</a:t>
            </a:r>
          </a:p>
          <a:p>
            <a:pPr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диалог, обучение как исследование, </a:t>
            </a: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E78A0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обучение как аналитическое обобщение и структурирование</a:t>
            </a:r>
          </a:p>
          <a:p>
            <a:pPr algn="just" eaLnBrk="0" hangingPunct="0"/>
            <a:r>
              <a:rPr lang="ru-RU" sz="2000" b="1">
                <a:latin typeface="Times New Roman" pitchFamily="18" charset="0"/>
                <a:ea typeface="Calibri" pitchFamily="34" charset="0"/>
                <a:cs typeface="Calibri" pitchFamily="34" charset="0"/>
              </a:rPr>
              <a:t>  информации.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38" y="714375"/>
            <a:ext cx="369093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+mn-cs"/>
              </a:rPr>
              <a:t>3. Концепция изменений 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+mj-lt"/>
              <a:cs typeface="+mn-cs"/>
            </a:endParaRPr>
          </a:p>
        </p:txBody>
      </p:sp>
      <p:pic>
        <p:nvPicPr>
          <p:cNvPr id="11268" name="Picture 6" descr="C:\Documents and Settings\KOTENOK\Local Settings\Temporary Internet Files\Content.IE5\0CZRD15Q\MCj014948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13" y="142875"/>
            <a:ext cx="1500187" cy="159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Управляющая кнопка: далее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72500" y="6500813"/>
            <a:ext cx="571500" cy="357187"/>
          </a:xfrm>
          <a:prstGeom prst="actionButtonForwardNex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стемное использование информационных средств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Системное использование информационных средств</Template>
  <TotalTime>0</TotalTime>
  <Words>851</Words>
  <Application>Microsoft Office PowerPoint</Application>
  <PresentationFormat>Экран (4:3)</PresentationFormat>
  <Paragraphs>201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Times New Roman</vt:lpstr>
      <vt:lpstr>Wingdings</vt:lpstr>
      <vt:lpstr>Calibri</vt:lpstr>
      <vt:lpstr>Системное использование информационных средств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КОТЁНОК</dc:creator>
  <cp:lastModifiedBy>КОТЁНОК</cp:lastModifiedBy>
  <cp:revision>1</cp:revision>
  <dcterms:created xsi:type="dcterms:W3CDTF">2009-10-19T16:13:48Z</dcterms:created>
  <dcterms:modified xsi:type="dcterms:W3CDTF">2009-10-19T16:14:47Z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TC060874521049</vt:lpwstr>
  </property>
</Properties>
</file>