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168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8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68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68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68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6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2E8F8D-BFF7-4E4E-A10D-8FB3376486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A0D10-5548-4924-A6D5-CE913737B3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5A008-C12A-42C3-B4C6-AE8B0C69CE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FBADBC-C49A-4925-AD30-27013586E5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B70BC-4F4A-4DA5-9CFD-DEC9D3D24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3E935-2897-405A-8CA5-E1B099F010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AEEF1-895C-4226-B559-31CCCB9854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B086-B990-4B80-A7E7-2BD4F15F9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E5348-E625-462E-B6D7-941BA62A16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7E3B0-07A0-4850-BBEF-FC2F6829AB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DD902-75F8-44A7-930E-0EF290468D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AEA49-7B62-4C3B-B893-3EBC2804E8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065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3E22019-5491-4067-801C-0901CBCCE0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06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/>
              <a:t>Отредактируйте предложения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По узкой тропинке мы поднялись на площадку, извивающуюся между скал.</a:t>
            </a:r>
          </a:p>
          <a:p>
            <a:endParaRPr lang="ru-RU" sz="2800"/>
          </a:p>
        </p:txBody>
      </p:sp>
      <p:sp>
        <p:nvSpPr>
          <p:cNvPr id="72709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/>
              <a:t>По узкой </a:t>
            </a:r>
            <a:r>
              <a:rPr lang="ru-RU" sz="2800">
                <a:solidFill>
                  <a:schemeClr val="hlink"/>
                </a:solidFill>
              </a:rPr>
              <a:t>тропинке</a:t>
            </a:r>
            <a:r>
              <a:rPr lang="ru-RU" sz="2800"/>
              <a:t>, </a:t>
            </a:r>
            <a:r>
              <a:rPr lang="ru-RU" sz="2800">
                <a:solidFill>
                  <a:schemeClr val="folHlink"/>
                </a:solidFill>
              </a:rPr>
              <a:t>извивающейся между скал</a:t>
            </a:r>
            <a:r>
              <a:rPr lang="ru-RU" sz="2800"/>
              <a:t>, мы поднялись на площадку.</a:t>
            </a:r>
          </a:p>
          <a:p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Воздух был пропитан острым запахом моря и жирными испарениями земли, незадолго до вечера смоченными дождями.</a:t>
            </a:r>
          </a:p>
          <a:p>
            <a:endParaRPr lang="ru-RU" sz="2800"/>
          </a:p>
          <a:p>
            <a:endParaRPr lang="ru-RU" sz="2800"/>
          </a:p>
        </p:txBody>
      </p:sp>
      <p:sp>
        <p:nvSpPr>
          <p:cNvPr id="73733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838200" y="4076700"/>
            <a:ext cx="7981950" cy="1657350"/>
          </a:xfrm>
        </p:spPr>
        <p:txBody>
          <a:bodyPr/>
          <a:lstStyle/>
          <a:p>
            <a:r>
              <a:rPr lang="ru-RU" sz="2800"/>
              <a:t>Воздух был пропитан острым запахом моря и жирными испарениями </a:t>
            </a:r>
            <a:r>
              <a:rPr lang="ru-RU" sz="2800">
                <a:solidFill>
                  <a:schemeClr val="hlink"/>
                </a:solidFill>
              </a:rPr>
              <a:t>земли</a:t>
            </a:r>
            <a:r>
              <a:rPr lang="ru-RU" sz="2800"/>
              <a:t>, </a:t>
            </a:r>
            <a:r>
              <a:rPr lang="ru-RU" sz="2800">
                <a:solidFill>
                  <a:schemeClr val="folHlink"/>
                </a:solidFill>
              </a:rPr>
              <a:t>незадолго до вечера </a:t>
            </a:r>
            <a:r>
              <a:rPr lang="ru-RU" sz="2800" u="sng">
                <a:solidFill>
                  <a:schemeClr val="folHlink"/>
                </a:solidFill>
              </a:rPr>
              <a:t>смоченной </a:t>
            </a:r>
            <a:r>
              <a:rPr lang="ru-RU" sz="2800">
                <a:solidFill>
                  <a:schemeClr val="folHlink"/>
                </a:solidFill>
              </a:rPr>
              <a:t> дождями.</a:t>
            </a:r>
          </a:p>
          <a:p>
            <a:endParaRPr lang="ru-RU" sz="2800">
              <a:solidFill>
                <a:schemeClr val="folHlink"/>
              </a:solidFill>
            </a:endParaRP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Мы любовались картиной бушующего моря у наших ног.</a:t>
            </a:r>
          </a:p>
          <a:p>
            <a:endParaRPr lang="ru-RU" sz="2800"/>
          </a:p>
        </p:txBody>
      </p:sp>
      <p:sp>
        <p:nvSpPr>
          <p:cNvPr id="74757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/>
              <a:t>Мы любовались картиной </a:t>
            </a:r>
            <a:r>
              <a:rPr lang="ru-RU" sz="2800">
                <a:solidFill>
                  <a:schemeClr val="hlink"/>
                </a:solidFill>
              </a:rPr>
              <a:t>моря</a:t>
            </a:r>
            <a:r>
              <a:rPr lang="ru-RU" sz="2800"/>
              <a:t>, </a:t>
            </a:r>
            <a:r>
              <a:rPr lang="ru-RU" sz="2800">
                <a:solidFill>
                  <a:schemeClr val="folHlink"/>
                </a:solidFill>
              </a:rPr>
              <a:t>бушующего у наших ног.</a:t>
            </a:r>
            <a:r>
              <a:rPr lang="ru-RU" sz="2800"/>
              <a:t> 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22</TotalTime>
  <Words>80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Wingdings</vt:lpstr>
      <vt:lpstr>Трава</vt:lpstr>
      <vt:lpstr>Отредактируйте предложения</vt:lpstr>
      <vt:lpstr>Слайд 2</vt:lpstr>
      <vt:lpstr>Слайд 3</vt:lpstr>
      <vt:lpstr>Слайд 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Отредактируйте предложения</dc:title>
  <dc:creator>сергей</dc:creator>
  <cp:lastModifiedBy>Admin</cp:lastModifiedBy>
  <cp:revision>2</cp:revision>
  <dcterms:created xsi:type="dcterms:W3CDTF">2009-11-22T20:59:34Z</dcterms:created>
  <dcterms:modified xsi:type="dcterms:W3CDTF">2010-01-30T10:25:39Z</dcterms:modified>
</cp:coreProperties>
</file>