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BA35-A7D8-4502-B23D-424A533D934E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DE6-3AEB-4E74-AD73-23F6B0E064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BA35-A7D8-4502-B23D-424A533D934E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DE6-3AEB-4E74-AD73-23F6B0E064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BA35-A7D8-4502-B23D-424A533D934E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DE6-3AEB-4E74-AD73-23F6B0E064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BA35-A7D8-4502-B23D-424A533D934E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DE6-3AEB-4E74-AD73-23F6B0E064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BA35-A7D8-4502-B23D-424A533D934E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DE6-3AEB-4E74-AD73-23F6B0E064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BA35-A7D8-4502-B23D-424A533D934E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DE6-3AEB-4E74-AD73-23F6B0E064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BA35-A7D8-4502-B23D-424A533D934E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DE6-3AEB-4E74-AD73-23F6B0E064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BA35-A7D8-4502-B23D-424A533D934E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DE6-3AEB-4E74-AD73-23F6B0E064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BA35-A7D8-4502-B23D-424A533D934E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DE6-3AEB-4E74-AD73-23F6B0E064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BA35-A7D8-4502-B23D-424A533D934E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DE6-3AEB-4E74-AD73-23F6B0E064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BA35-A7D8-4502-B23D-424A533D934E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8DE6-3AEB-4E74-AD73-23F6B0E064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FBA35-A7D8-4502-B23D-424A533D934E}" type="datetimeFigureOut">
              <a:rPr lang="ru-RU" smtClean="0"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68DE6-3AEB-4E74-AD73-23F6B0E064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357188" y="642938"/>
            <a:ext cx="3857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Приложение 8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43188" y="1357313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00438" y="1357313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57688" y="1357313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214938" y="1357313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72188" y="1357313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43188" y="2071688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8" y="2071688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357688" y="2071688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14938" y="2071688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072188" y="2071688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643188" y="2786063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500438" y="2786063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357688" y="2786063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214938" y="2786063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072188" y="2786063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643188" y="3500438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072188" y="4214813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072188" y="3500438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214938" y="4214813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214938" y="3500438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357688" y="4214813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357688" y="3500438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500438" y="4214813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500438" y="3500438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643188" y="4214813"/>
            <a:ext cx="8572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08" name="TextBox 27"/>
          <p:cNvSpPr txBox="1">
            <a:spLocks noChangeArrowheads="1"/>
          </p:cNvSpPr>
          <p:nvPr/>
        </p:nvSpPr>
        <p:spPr bwMode="auto">
          <a:xfrm>
            <a:off x="2643188" y="1428750"/>
            <a:ext cx="785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 24</a:t>
            </a:r>
          </a:p>
        </p:txBody>
      </p:sp>
      <p:sp>
        <p:nvSpPr>
          <p:cNvPr id="20509" name="TextBox 28"/>
          <p:cNvSpPr txBox="1">
            <a:spLocks noChangeArrowheads="1"/>
          </p:cNvSpPr>
          <p:nvPr/>
        </p:nvSpPr>
        <p:spPr bwMode="auto">
          <a:xfrm>
            <a:off x="3571875" y="1428750"/>
            <a:ext cx="642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 6</a:t>
            </a:r>
          </a:p>
        </p:txBody>
      </p:sp>
      <p:sp>
        <p:nvSpPr>
          <p:cNvPr id="20510" name="TextBox 29"/>
          <p:cNvSpPr txBox="1">
            <a:spLocks noChangeArrowheads="1"/>
          </p:cNvSpPr>
          <p:nvPr/>
        </p:nvSpPr>
        <p:spPr bwMode="auto">
          <a:xfrm>
            <a:off x="4357688" y="1428750"/>
            <a:ext cx="71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18</a:t>
            </a:r>
          </a:p>
        </p:txBody>
      </p:sp>
      <p:sp>
        <p:nvSpPr>
          <p:cNvPr id="20511" name="TextBox 30"/>
          <p:cNvSpPr txBox="1">
            <a:spLocks noChangeArrowheads="1"/>
          </p:cNvSpPr>
          <p:nvPr/>
        </p:nvSpPr>
        <p:spPr bwMode="auto">
          <a:xfrm>
            <a:off x="5357813" y="1428750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2</a:t>
            </a:r>
          </a:p>
        </p:txBody>
      </p:sp>
      <p:sp>
        <p:nvSpPr>
          <p:cNvPr id="20512" name="TextBox 31"/>
          <p:cNvSpPr txBox="1">
            <a:spLocks noChangeArrowheads="1"/>
          </p:cNvSpPr>
          <p:nvPr/>
        </p:nvSpPr>
        <p:spPr bwMode="auto">
          <a:xfrm>
            <a:off x="6072188" y="1428750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13</a:t>
            </a:r>
          </a:p>
        </p:txBody>
      </p:sp>
      <p:sp>
        <p:nvSpPr>
          <p:cNvPr id="20513" name="TextBox 32"/>
          <p:cNvSpPr txBox="1">
            <a:spLocks noChangeArrowheads="1"/>
          </p:cNvSpPr>
          <p:nvPr/>
        </p:nvSpPr>
        <p:spPr bwMode="auto">
          <a:xfrm>
            <a:off x="2643188" y="2143125"/>
            <a:ext cx="785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 20</a:t>
            </a:r>
          </a:p>
        </p:txBody>
      </p:sp>
      <p:sp>
        <p:nvSpPr>
          <p:cNvPr id="20514" name="TextBox 33"/>
          <p:cNvSpPr txBox="1">
            <a:spLocks noChangeArrowheads="1"/>
          </p:cNvSpPr>
          <p:nvPr/>
        </p:nvSpPr>
        <p:spPr bwMode="auto">
          <a:xfrm>
            <a:off x="3643313" y="2143125"/>
            <a:ext cx="64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15</a:t>
            </a:r>
          </a:p>
        </p:txBody>
      </p:sp>
      <p:sp>
        <p:nvSpPr>
          <p:cNvPr id="20515" name="TextBox 34"/>
          <p:cNvSpPr txBox="1">
            <a:spLocks noChangeArrowheads="1"/>
          </p:cNvSpPr>
          <p:nvPr/>
        </p:nvSpPr>
        <p:spPr bwMode="auto">
          <a:xfrm>
            <a:off x="4500563" y="2143125"/>
            <a:ext cx="500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9</a:t>
            </a:r>
          </a:p>
        </p:txBody>
      </p:sp>
      <p:sp>
        <p:nvSpPr>
          <p:cNvPr id="20516" name="TextBox 35"/>
          <p:cNvSpPr txBox="1">
            <a:spLocks noChangeArrowheads="1"/>
          </p:cNvSpPr>
          <p:nvPr/>
        </p:nvSpPr>
        <p:spPr bwMode="auto">
          <a:xfrm>
            <a:off x="5214938" y="2143125"/>
            <a:ext cx="71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22</a:t>
            </a:r>
          </a:p>
        </p:txBody>
      </p:sp>
      <p:sp>
        <p:nvSpPr>
          <p:cNvPr id="20517" name="TextBox 36"/>
          <p:cNvSpPr txBox="1">
            <a:spLocks noChangeArrowheads="1"/>
          </p:cNvSpPr>
          <p:nvPr/>
        </p:nvSpPr>
        <p:spPr bwMode="auto">
          <a:xfrm>
            <a:off x="6215063" y="2071688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5</a:t>
            </a:r>
          </a:p>
        </p:txBody>
      </p:sp>
      <p:sp>
        <p:nvSpPr>
          <p:cNvPr id="20518" name="TextBox 37"/>
          <p:cNvSpPr txBox="1">
            <a:spLocks noChangeArrowheads="1"/>
          </p:cNvSpPr>
          <p:nvPr/>
        </p:nvSpPr>
        <p:spPr bwMode="auto">
          <a:xfrm>
            <a:off x="2786063" y="2857500"/>
            <a:ext cx="500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3</a:t>
            </a:r>
          </a:p>
        </p:txBody>
      </p:sp>
      <p:sp>
        <p:nvSpPr>
          <p:cNvPr id="20519" name="TextBox 38"/>
          <p:cNvSpPr txBox="1">
            <a:spLocks noChangeArrowheads="1"/>
          </p:cNvSpPr>
          <p:nvPr/>
        </p:nvSpPr>
        <p:spPr bwMode="auto">
          <a:xfrm>
            <a:off x="3500438" y="2857500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 25</a:t>
            </a:r>
          </a:p>
        </p:txBody>
      </p:sp>
      <p:sp>
        <p:nvSpPr>
          <p:cNvPr id="20520" name="TextBox 39"/>
          <p:cNvSpPr txBox="1">
            <a:spLocks noChangeArrowheads="1"/>
          </p:cNvSpPr>
          <p:nvPr/>
        </p:nvSpPr>
        <p:spPr bwMode="auto">
          <a:xfrm>
            <a:off x="4286250" y="2857500"/>
            <a:ext cx="785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 12</a:t>
            </a:r>
          </a:p>
        </p:txBody>
      </p:sp>
      <p:sp>
        <p:nvSpPr>
          <p:cNvPr id="20521" name="TextBox 40"/>
          <p:cNvSpPr txBox="1">
            <a:spLocks noChangeArrowheads="1"/>
          </p:cNvSpPr>
          <p:nvPr/>
        </p:nvSpPr>
        <p:spPr bwMode="auto">
          <a:xfrm>
            <a:off x="5214938" y="2857500"/>
            <a:ext cx="71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19</a:t>
            </a:r>
          </a:p>
        </p:txBody>
      </p:sp>
      <p:sp>
        <p:nvSpPr>
          <p:cNvPr id="20522" name="TextBox 41"/>
          <p:cNvSpPr txBox="1">
            <a:spLocks noChangeArrowheads="1"/>
          </p:cNvSpPr>
          <p:nvPr/>
        </p:nvSpPr>
        <p:spPr bwMode="auto">
          <a:xfrm>
            <a:off x="6143625" y="2786063"/>
            <a:ext cx="71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11</a:t>
            </a:r>
          </a:p>
        </p:txBody>
      </p:sp>
      <p:sp>
        <p:nvSpPr>
          <p:cNvPr id="20523" name="TextBox 42"/>
          <p:cNvSpPr txBox="1">
            <a:spLocks noChangeArrowheads="1"/>
          </p:cNvSpPr>
          <p:nvPr/>
        </p:nvSpPr>
        <p:spPr bwMode="auto">
          <a:xfrm>
            <a:off x="2643188" y="3643313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 10</a:t>
            </a:r>
          </a:p>
        </p:txBody>
      </p:sp>
      <p:sp>
        <p:nvSpPr>
          <p:cNvPr id="20524" name="TextBox 43"/>
          <p:cNvSpPr txBox="1">
            <a:spLocks noChangeArrowheads="1"/>
          </p:cNvSpPr>
          <p:nvPr/>
        </p:nvSpPr>
        <p:spPr bwMode="auto">
          <a:xfrm>
            <a:off x="3643313" y="3571875"/>
            <a:ext cx="64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23</a:t>
            </a:r>
          </a:p>
        </p:txBody>
      </p:sp>
      <p:sp>
        <p:nvSpPr>
          <p:cNvPr id="20525" name="TextBox 44"/>
          <p:cNvSpPr txBox="1">
            <a:spLocks noChangeArrowheads="1"/>
          </p:cNvSpPr>
          <p:nvPr/>
        </p:nvSpPr>
        <p:spPr bwMode="auto">
          <a:xfrm>
            <a:off x="4500563" y="3571875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7</a:t>
            </a:r>
          </a:p>
        </p:txBody>
      </p:sp>
      <p:sp>
        <p:nvSpPr>
          <p:cNvPr id="20526" name="TextBox 45"/>
          <p:cNvSpPr txBox="1">
            <a:spLocks noChangeArrowheads="1"/>
          </p:cNvSpPr>
          <p:nvPr/>
        </p:nvSpPr>
        <p:spPr bwMode="auto">
          <a:xfrm>
            <a:off x="5357813" y="3571875"/>
            <a:ext cx="642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1</a:t>
            </a:r>
          </a:p>
        </p:txBody>
      </p:sp>
      <p:sp>
        <p:nvSpPr>
          <p:cNvPr id="20527" name="TextBox 46"/>
          <p:cNvSpPr txBox="1">
            <a:spLocks noChangeArrowheads="1"/>
          </p:cNvSpPr>
          <p:nvPr/>
        </p:nvSpPr>
        <p:spPr bwMode="auto">
          <a:xfrm>
            <a:off x="6143625" y="3571875"/>
            <a:ext cx="785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16</a:t>
            </a:r>
          </a:p>
        </p:txBody>
      </p:sp>
      <p:sp>
        <p:nvSpPr>
          <p:cNvPr id="20528" name="TextBox 47"/>
          <p:cNvSpPr txBox="1">
            <a:spLocks noChangeArrowheads="1"/>
          </p:cNvSpPr>
          <p:nvPr/>
        </p:nvSpPr>
        <p:spPr bwMode="auto">
          <a:xfrm>
            <a:off x="2643188" y="4286250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 17</a:t>
            </a:r>
          </a:p>
        </p:txBody>
      </p:sp>
      <p:sp>
        <p:nvSpPr>
          <p:cNvPr id="20529" name="TextBox 48"/>
          <p:cNvSpPr txBox="1">
            <a:spLocks noChangeArrowheads="1"/>
          </p:cNvSpPr>
          <p:nvPr/>
        </p:nvSpPr>
        <p:spPr bwMode="auto">
          <a:xfrm>
            <a:off x="3571875" y="4286250"/>
            <a:ext cx="71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 4</a:t>
            </a:r>
          </a:p>
        </p:txBody>
      </p:sp>
      <p:sp>
        <p:nvSpPr>
          <p:cNvPr id="20530" name="TextBox 49"/>
          <p:cNvSpPr txBox="1">
            <a:spLocks noChangeArrowheads="1"/>
          </p:cNvSpPr>
          <p:nvPr/>
        </p:nvSpPr>
        <p:spPr bwMode="auto">
          <a:xfrm>
            <a:off x="4357688" y="4286250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 21</a:t>
            </a:r>
          </a:p>
        </p:txBody>
      </p:sp>
      <p:sp>
        <p:nvSpPr>
          <p:cNvPr id="20531" name="TextBox 50"/>
          <p:cNvSpPr txBox="1">
            <a:spLocks noChangeArrowheads="1"/>
          </p:cNvSpPr>
          <p:nvPr/>
        </p:nvSpPr>
        <p:spPr bwMode="auto">
          <a:xfrm>
            <a:off x="5286375" y="4286250"/>
            <a:ext cx="71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14</a:t>
            </a:r>
          </a:p>
        </p:txBody>
      </p:sp>
      <p:sp>
        <p:nvSpPr>
          <p:cNvPr id="20532" name="TextBox 51"/>
          <p:cNvSpPr txBox="1">
            <a:spLocks noChangeArrowheads="1"/>
          </p:cNvSpPr>
          <p:nvPr/>
        </p:nvSpPr>
        <p:spPr bwMode="auto">
          <a:xfrm>
            <a:off x="6143625" y="4286250"/>
            <a:ext cx="785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Александровна</dc:creator>
  <cp:lastModifiedBy>Елена Александровна</cp:lastModifiedBy>
  <cp:revision>1</cp:revision>
  <dcterms:created xsi:type="dcterms:W3CDTF">2010-01-29T08:36:12Z</dcterms:created>
  <dcterms:modified xsi:type="dcterms:W3CDTF">2010-01-29T08:36:35Z</dcterms:modified>
</cp:coreProperties>
</file>