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31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DD1A4-73B6-406E-AA54-5609EF2FB915}" type="datetimeFigureOut">
              <a:rPr lang="ru-RU" smtClean="0"/>
              <a:t>29.01.2010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9B778-D85E-4B91-9B60-F73703BD62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DD1A4-73B6-406E-AA54-5609EF2FB915}" type="datetimeFigureOut">
              <a:rPr lang="ru-RU" smtClean="0"/>
              <a:t>29.01.2010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9B778-D85E-4B91-9B60-F73703BD62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DD1A4-73B6-406E-AA54-5609EF2FB915}" type="datetimeFigureOut">
              <a:rPr lang="ru-RU" smtClean="0"/>
              <a:t>29.01.2010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9B778-D85E-4B91-9B60-F73703BD62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DD1A4-73B6-406E-AA54-5609EF2FB915}" type="datetimeFigureOut">
              <a:rPr lang="ru-RU" smtClean="0"/>
              <a:t>29.01.2010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9B778-D85E-4B91-9B60-F73703BD62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DD1A4-73B6-406E-AA54-5609EF2FB915}" type="datetimeFigureOut">
              <a:rPr lang="ru-RU" smtClean="0"/>
              <a:t>29.01.2010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9B778-D85E-4B91-9B60-F73703BD62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DD1A4-73B6-406E-AA54-5609EF2FB915}" type="datetimeFigureOut">
              <a:rPr lang="ru-RU" smtClean="0"/>
              <a:t>29.01.2010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9B778-D85E-4B91-9B60-F73703BD62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DD1A4-73B6-406E-AA54-5609EF2FB915}" type="datetimeFigureOut">
              <a:rPr lang="ru-RU" smtClean="0"/>
              <a:t>29.01.2010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9B778-D85E-4B91-9B60-F73703BD62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DD1A4-73B6-406E-AA54-5609EF2FB915}" type="datetimeFigureOut">
              <a:rPr lang="ru-RU" smtClean="0"/>
              <a:t>29.01.2010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9B778-D85E-4B91-9B60-F73703BD62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DD1A4-73B6-406E-AA54-5609EF2FB915}" type="datetimeFigureOut">
              <a:rPr lang="ru-RU" smtClean="0"/>
              <a:t>29.01.2010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9B778-D85E-4B91-9B60-F73703BD62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DD1A4-73B6-406E-AA54-5609EF2FB915}" type="datetimeFigureOut">
              <a:rPr lang="ru-RU" smtClean="0"/>
              <a:t>29.01.2010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9B778-D85E-4B91-9B60-F73703BD62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DD1A4-73B6-406E-AA54-5609EF2FB915}" type="datetimeFigureOut">
              <a:rPr lang="ru-RU" smtClean="0"/>
              <a:t>29.01.2010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9B778-D85E-4B91-9B60-F73703BD62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9DD1A4-73B6-406E-AA54-5609EF2FB915}" type="datetimeFigureOut">
              <a:rPr lang="ru-RU" smtClean="0"/>
              <a:t>29.01.2010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49B778-D85E-4B91-9B60-F73703BD62D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Box 1"/>
          <p:cNvSpPr txBox="1">
            <a:spLocks noChangeArrowheads="1"/>
          </p:cNvSpPr>
          <p:nvPr/>
        </p:nvSpPr>
        <p:spPr bwMode="auto">
          <a:xfrm>
            <a:off x="285750" y="571500"/>
            <a:ext cx="83581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i="1" u="sng" dirty="0">
                <a:latin typeface="Times New Roman" pitchFamily="18" charset="0"/>
                <a:cs typeface="Times New Roman" pitchFamily="18" charset="0"/>
              </a:rPr>
              <a:t>Приложение 7</a:t>
            </a:r>
            <a:r>
              <a:rPr lang="ru-RU" b="1" i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Математические  пословицы</a:t>
            </a:r>
            <a:r>
              <a:rPr lang="ru-RU" b="1" i="1" dirty="0"/>
              <a:t>.</a:t>
            </a:r>
            <a:endParaRPr lang="ru-RU" b="1" dirty="0"/>
          </a:p>
        </p:txBody>
      </p:sp>
      <p:sp>
        <p:nvSpPr>
          <p:cNvPr id="19459" name="TextBox 2"/>
          <p:cNvSpPr txBox="1">
            <a:spLocks noChangeArrowheads="1"/>
          </p:cNvSpPr>
          <p:nvPr/>
        </p:nvSpPr>
        <p:spPr bwMode="auto">
          <a:xfrm>
            <a:off x="500063" y="1071563"/>
            <a:ext cx="3571875" cy="461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>
              <a:buFontTx/>
              <a:buAutoNum type="arabicPeriod"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Одной рукой в ладоши не хлопнешь;</a:t>
            </a:r>
          </a:p>
          <a:p>
            <a:pPr marL="342900" indent="-342900" algn="just">
              <a:buFontTx/>
              <a:buAutoNum type="arabicPeriod"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Один в поле не воин;</a:t>
            </a:r>
          </a:p>
          <a:p>
            <a:pPr marL="342900" indent="-342900" algn="just">
              <a:buFontTx/>
              <a:buAutoNum type="arabicPeriod"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Один пашет, а семеро руками машут;</a:t>
            </a:r>
          </a:p>
          <a:p>
            <a:pPr marL="342900" indent="-342900" algn="just">
              <a:buFontTx/>
              <a:buAutoNum type="arabicPeriod"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Одна нога тут, другая – там;</a:t>
            </a:r>
          </a:p>
          <a:p>
            <a:pPr marL="342900" indent="-342900" algn="just">
              <a:buFontTx/>
              <a:buAutoNum type="arabicPeriod"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Луче один раз увидеть, чем сто раз услышать;</a:t>
            </a:r>
          </a:p>
          <a:p>
            <a:pPr marL="342900" indent="-342900" algn="just">
              <a:buFontTx/>
              <a:buAutoNum type="arabicPeriod"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На одном месте и камень мхом зарастает;</a:t>
            </a:r>
          </a:p>
          <a:p>
            <a:pPr marL="342900" indent="-342900" algn="just">
              <a:buFontTx/>
              <a:buAutoNum type="arabicPeriod"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Одна рука узла не вяжет;</a:t>
            </a:r>
          </a:p>
          <a:p>
            <a:pPr marL="342900" indent="-342900" algn="just">
              <a:buFontTx/>
              <a:buAutoNum type="arabicPeriod"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От одного слова да на век ссора;</a:t>
            </a:r>
          </a:p>
          <a:p>
            <a:pPr marL="342900" indent="-342900" algn="just">
              <a:buFontTx/>
              <a:buAutoNum type="arabicPeriod"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Раз солгал – навек лгуном стал;</a:t>
            </a:r>
          </a:p>
          <a:p>
            <a:pPr marL="342900" indent="-342900" algn="just">
              <a:buFontTx/>
              <a:buAutoNum type="arabicPeriod"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Руки поборют одного, знанья – тысячу;</a:t>
            </a:r>
          </a:p>
          <a:p>
            <a:pPr marL="342900" indent="-342900" algn="just">
              <a:buFontTx/>
              <a:buAutoNum type="arabicPeriod"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Трус умирает сто раз, а герой – один раз;</a:t>
            </a:r>
          </a:p>
          <a:p>
            <a:pPr marL="342900" indent="-342900" algn="just">
              <a:buFontTx/>
              <a:buAutoNum type="arabicPeriod"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Первый блин комом;</a:t>
            </a:r>
          </a:p>
          <a:p>
            <a:pPr marL="342900" indent="-342900" algn="just">
              <a:buFontTx/>
              <a:buAutoNum type="arabicPeriod"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Горе на двоих – пол горя, радость на двоих – две радости;</a:t>
            </a:r>
          </a:p>
          <a:p>
            <a:pPr marL="342900" indent="-342900" algn="just">
              <a:buFontTx/>
              <a:buAutoNum type="arabicPeriod"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Два сапога - пара;</a:t>
            </a:r>
          </a:p>
          <a:p>
            <a:pPr marL="342900" indent="-342900" algn="just">
              <a:buFontTx/>
              <a:buAutoNum type="arabicPeriod"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Кто скоро помог, тот дважды помог;</a:t>
            </a:r>
          </a:p>
          <a:p>
            <a:pPr marL="342900" indent="-342900" algn="just">
              <a:buFontTx/>
              <a:buAutoNum type="arabicPeriod"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Лентяй дважды работает;</a:t>
            </a:r>
          </a:p>
          <a:p>
            <a:pPr marL="342900" indent="-342900" algn="just">
              <a:buFontTx/>
              <a:buAutoNum type="arabicPeriod"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Одна голова хорошо, а две – лучше;</a:t>
            </a:r>
          </a:p>
        </p:txBody>
      </p:sp>
      <p:sp>
        <p:nvSpPr>
          <p:cNvPr id="19460" name="TextBox 3"/>
          <p:cNvSpPr txBox="1">
            <a:spLocks noChangeArrowheads="1"/>
          </p:cNvSpPr>
          <p:nvPr/>
        </p:nvSpPr>
        <p:spPr bwMode="auto">
          <a:xfrm>
            <a:off x="4786313" y="1143000"/>
            <a:ext cx="3857625" cy="504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>
                <a:latin typeface="Times New Roman" pitchFamily="18" charset="0"/>
                <a:cs typeface="Times New Roman" pitchFamily="18" charset="0"/>
              </a:rPr>
              <a:t>18. От горшка два вершка;</a:t>
            </a:r>
          </a:p>
          <a:p>
            <a:r>
              <a:rPr lang="ru-RU" sz="1400">
                <a:latin typeface="Times New Roman" pitchFamily="18" charset="0"/>
                <a:cs typeface="Times New Roman" pitchFamily="18" charset="0"/>
              </a:rPr>
              <a:t>19. Скупой платит дважды;</a:t>
            </a:r>
          </a:p>
          <a:p>
            <a:r>
              <a:rPr lang="ru-RU" sz="1400">
                <a:latin typeface="Times New Roman" pitchFamily="18" charset="0"/>
                <a:cs typeface="Times New Roman" pitchFamily="18" charset="0"/>
              </a:rPr>
              <a:t>20. Двум смертям не бывать, а одной не миновать;</a:t>
            </a:r>
          </a:p>
          <a:p>
            <a:r>
              <a:rPr lang="ru-RU" sz="1400">
                <a:latin typeface="Times New Roman" pitchFamily="18" charset="0"/>
                <a:cs typeface="Times New Roman" pitchFamily="18" charset="0"/>
              </a:rPr>
              <a:t>21. За двумя зайцами погонишься, ни одного не поймаешь;</a:t>
            </a:r>
          </a:p>
          <a:p>
            <a:r>
              <a:rPr lang="ru-RU" sz="1400">
                <a:latin typeface="Times New Roman" pitchFamily="18" charset="0"/>
                <a:cs typeface="Times New Roman" pitchFamily="18" charset="0"/>
              </a:rPr>
              <a:t>22. За одного битого, двух небитых дают;</a:t>
            </a:r>
          </a:p>
          <a:p>
            <a:r>
              <a:rPr lang="ru-RU" sz="1400">
                <a:latin typeface="Times New Roman" pitchFamily="18" charset="0"/>
                <a:cs typeface="Times New Roman" pitchFamily="18" charset="0"/>
              </a:rPr>
              <a:t>23. Старый друг лучше новых двух;</a:t>
            </a:r>
          </a:p>
          <a:p>
            <a:r>
              <a:rPr lang="ru-RU" sz="1400">
                <a:latin typeface="Times New Roman" pitchFamily="18" charset="0"/>
                <a:cs typeface="Times New Roman" pitchFamily="18" charset="0"/>
              </a:rPr>
              <a:t>24. Хвастуну цена – три копейки;</a:t>
            </a:r>
          </a:p>
          <a:p>
            <a:r>
              <a:rPr lang="ru-RU" sz="1400">
                <a:latin typeface="Times New Roman" pitchFamily="18" charset="0"/>
                <a:cs typeface="Times New Roman" pitchFamily="18" charset="0"/>
              </a:rPr>
              <a:t>25. Не узнавай друга в три дня – узнавай в три года;</a:t>
            </a:r>
          </a:p>
          <a:p>
            <a:r>
              <a:rPr lang="ru-RU" sz="1400">
                <a:latin typeface="Times New Roman" pitchFamily="18" charset="0"/>
                <a:cs typeface="Times New Roman" pitchFamily="18" charset="0"/>
              </a:rPr>
              <a:t>26. Обещанного три года ждут;</a:t>
            </a:r>
          </a:p>
          <a:p>
            <a:r>
              <a:rPr lang="ru-RU" sz="1400">
                <a:latin typeface="Times New Roman" pitchFamily="18" charset="0"/>
                <a:cs typeface="Times New Roman" pitchFamily="18" charset="0"/>
              </a:rPr>
              <a:t>27. Без четырех углов изба не рубится;</a:t>
            </a:r>
          </a:p>
          <a:p>
            <a:r>
              <a:rPr lang="ru-RU" sz="1400">
                <a:latin typeface="Times New Roman" pitchFamily="18" charset="0"/>
                <a:cs typeface="Times New Roman" pitchFamily="18" charset="0"/>
              </a:rPr>
              <a:t>28. На все четыре стороны;</a:t>
            </a:r>
          </a:p>
          <a:p>
            <a:r>
              <a:rPr lang="ru-RU" sz="1400">
                <a:latin typeface="Times New Roman" pitchFamily="18" charset="0"/>
                <a:cs typeface="Times New Roman" pitchFamily="18" charset="0"/>
              </a:rPr>
              <a:t>29. Пятое колесо в телеге;</a:t>
            </a:r>
          </a:p>
          <a:p>
            <a:r>
              <a:rPr lang="ru-RU" sz="1400">
                <a:latin typeface="Times New Roman" pitchFamily="18" charset="0"/>
                <a:cs typeface="Times New Roman" pitchFamily="18" charset="0"/>
              </a:rPr>
              <a:t>30. Один с сошкой – семеро с ложкой;</a:t>
            </a:r>
          </a:p>
          <a:p>
            <a:r>
              <a:rPr lang="ru-RU" sz="1400">
                <a:latin typeface="Times New Roman" pitchFamily="18" charset="0"/>
                <a:cs typeface="Times New Roman" pitchFamily="18" charset="0"/>
              </a:rPr>
              <a:t>31. Лук от семи недуг;</a:t>
            </a:r>
          </a:p>
          <a:p>
            <a:r>
              <a:rPr lang="ru-RU" sz="1400">
                <a:latin typeface="Times New Roman" pitchFamily="18" charset="0"/>
                <a:cs typeface="Times New Roman" pitchFamily="18" charset="0"/>
              </a:rPr>
              <a:t>32. Семеро одного не ждут;</a:t>
            </a:r>
          </a:p>
          <a:p>
            <a:r>
              <a:rPr lang="ru-RU" sz="1400">
                <a:latin typeface="Times New Roman" pitchFamily="18" charset="0"/>
                <a:cs typeface="Times New Roman" pitchFamily="18" charset="0"/>
              </a:rPr>
              <a:t>33. Сам не дерусь, семерых не боюсь;</a:t>
            </a:r>
          </a:p>
          <a:p>
            <a:r>
              <a:rPr lang="ru-RU" sz="1400">
                <a:latin typeface="Times New Roman" pitchFamily="18" charset="0"/>
                <a:cs typeface="Times New Roman" pitchFamily="18" charset="0"/>
              </a:rPr>
              <a:t>34. Семь бед – один ответ;</a:t>
            </a:r>
          </a:p>
          <a:p>
            <a:r>
              <a:rPr lang="ru-RU" sz="1400">
                <a:latin typeface="Times New Roman" pitchFamily="18" charset="0"/>
                <a:cs typeface="Times New Roman" pitchFamily="18" charset="0"/>
              </a:rPr>
              <a:t>35. Весна да осень – на дню погод восемь;</a:t>
            </a:r>
          </a:p>
          <a:p>
            <a:r>
              <a:rPr lang="ru-RU" sz="1400">
                <a:latin typeface="Times New Roman" pitchFamily="18" charset="0"/>
                <a:cs typeface="Times New Roman" pitchFamily="18" charset="0"/>
              </a:rPr>
              <a:t>36. Не трусливого десятка;</a:t>
            </a:r>
          </a:p>
          <a:p>
            <a:r>
              <a:rPr lang="ru-RU" sz="1400">
                <a:latin typeface="Times New Roman" pitchFamily="18" charset="0"/>
                <a:cs typeface="Times New Roman" pitchFamily="18" charset="0"/>
              </a:rPr>
              <a:t>37. Не имей сто рублей, а имей сто друзей.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314</Words>
  <Application>Microsoft Office PowerPoint</Application>
  <PresentationFormat>Экран (4:3)</PresentationFormat>
  <Paragraphs>38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Kraftway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 Александровна</dc:creator>
  <cp:lastModifiedBy>Елена Александровна</cp:lastModifiedBy>
  <cp:revision>1</cp:revision>
  <dcterms:created xsi:type="dcterms:W3CDTF">2010-01-29T08:35:03Z</dcterms:created>
  <dcterms:modified xsi:type="dcterms:W3CDTF">2010-01-29T08:35:26Z</dcterms:modified>
</cp:coreProperties>
</file>