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F3FC-E4FC-4825-AD48-B75C118E45EC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3473-A114-42D7-8027-FCF00F677C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357188" y="500063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Приложение 6</a:t>
            </a:r>
          </a:p>
          <a:p>
            <a:endParaRPr lang="ru-RU" sz="16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Раздели фигуру на 4 равные части </a:t>
            </a:r>
            <a:r>
              <a:rPr lang="ru-RU" sz="1600" b="1" dirty="0"/>
              <a:t>.</a:t>
            </a:r>
          </a:p>
        </p:txBody>
      </p:sp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357313" y="1785938"/>
            <a:ext cx="2857500" cy="4000500"/>
            <a:chOff x="3686" y="5615"/>
            <a:chExt cx="1694" cy="2229"/>
          </a:xfrm>
        </p:grpSpPr>
        <p:sp>
          <p:nvSpPr>
            <p:cNvPr id="18436" name="Rectangle 5"/>
            <p:cNvSpPr>
              <a:spLocks noChangeArrowheads="1"/>
            </p:cNvSpPr>
            <p:nvPr/>
          </p:nvSpPr>
          <p:spPr bwMode="auto">
            <a:xfrm>
              <a:off x="3686" y="5615"/>
              <a:ext cx="1694" cy="111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>
              <a:off x="3686" y="6172"/>
              <a:ext cx="169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Line 7"/>
            <p:cNvSpPr>
              <a:spLocks noChangeShapeType="1"/>
            </p:cNvSpPr>
            <p:nvPr/>
          </p:nvSpPr>
          <p:spPr bwMode="auto">
            <a:xfrm>
              <a:off x="4533" y="561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Line 8"/>
            <p:cNvSpPr>
              <a:spLocks noChangeShapeType="1"/>
            </p:cNvSpPr>
            <p:nvPr/>
          </p:nvSpPr>
          <p:spPr bwMode="auto">
            <a:xfrm>
              <a:off x="4109" y="561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4956" y="561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Rectangle 10"/>
            <p:cNvSpPr>
              <a:spLocks noChangeArrowheads="1"/>
            </p:cNvSpPr>
            <p:nvPr/>
          </p:nvSpPr>
          <p:spPr bwMode="auto">
            <a:xfrm>
              <a:off x="4109" y="6730"/>
              <a:ext cx="847" cy="111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4533" y="6730"/>
              <a:ext cx="0" cy="1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2"/>
            <p:cNvSpPr>
              <a:spLocks noChangeShapeType="1"/>
            </p:cNvSpPr>
            <p:nvPr/>
          </p:nvSpPr>
          <p:spPr bwMode="auto">
            <a:xfrm>
              <a:off x="4109" y="7287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Oval 13"/>
            <p:cNvSpPr>
              <a:spLocks noChangeArrowheads="1"/>
            </p:cNvSpPr>
            <p:nvPr/>
          </p:nvSpPr>
          <p:spPr bwMode="auto">
            <a:xfrm>
              <a:off x="3827" y="5754"/>
              <a:ext cx="141" cy="13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Oval 14"/>
            <p:cNvSpPr>
              <a:spLocks noChangeArrowheads="1"/>
            </p:cNvSpPr>
            <p:nvPr/>
          </p:nvSpPr>
          <p:spPr bwMode="auto">
            <a:xfrm>
              <a:off x="4250" y="6312"/>
              <a:ext cx="142" cy="13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Oval 15"/>
            <p:cNvSpPr>
              <a:spLocks noChangeArrowheads="1"/>
            </p:cNvSpPr>
            <p:nvPr/>
          </p:nvSpPr>
          <p:spPr bwMode="auto">
            <a:xfrm>
              <a:off x="4674" y="6869"/>
              <a:ext cx="141" cy="13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Oval 16"/>
            <p:cNvSpPr>
              <a:spLocks noChangeArrowheads="1"/>
            </p:cNvSpPr>
            <p:nvPr/>
          </p:nvSpPr>
          <p:spPr bwMode="auto">
            <a:xfrm>
              <a:off x="5098" y="6312"/>
              <a:ext cx="141" cy="139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Александровна</dc:creator>
  <cp:lastModifiedBy>Елена Александровна</cp:lastModifiedBy>
  <cp:revision>1</cp:revision>
  <dcterms:created xsi:type="dcterms:W3CDTF">2010-01-29T08:33:54Z</dcterms:created>
  <dcterms:modified xsi:type="dcterms:W3CDTF">2010-01-29T08:34:21Z</dcterms:modified>
</cp:coreProperties>
</file>