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0028-87D7-4404-90D9-AD725F42D05F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8CF56-C09F-4CEB-938F-9798CBED1C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85720" y="357166"/>
            <a:ext cx="8358187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Приложение 4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Можно ли  в тетрадном листе прорезать дырку так, 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чтобы сквозь нее мог пролезть любой из вас?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Линия сгиба и разреза ( через 2 клетки)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1688" y="3429000"/>
            <a:ext cx="3929062" cy="1785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608138" y="4035425"/>
            <a:ext cx="16430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428875" y="3214688"/>
            <a:ext cx="29289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537076" y="4035425"/>
            <a:ext cx="164306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215606" y="4571207"/>
            <a:ext cx="1571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465513" y="4606925"/>
            <a:ext cx="16430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2679700" y="4535488"/>
            <a:ext cx="16430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822701" y="4035425"/>
            <a:ext cx="164306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036888" y="4035425"/>
            <a:ext cx="16430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251076" y="4035425"/>
            <a:ext cx="164306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965325" y="4535488"/>
            <a:ext cx="16430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ый треугольник 24"/>
          <p:cNvSpPr/>
          <p:nvPr/>
        </p:nvSpPr>
        <p:spPr>
          <a:xfrm>
            <a:off x="6000750" y="3429000"/>
            <a:ext cx="142875" cy="157162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Александровна</dc:creator>
  <cp:lastModifiedBy>Елена Александровна</cp:lastModifiedBy>
  <cp:revision>1</cp:revision>
  <dcterms:created xsi:type="dcterms:W3CDTF">2010-01-29T08:31:42Z</dcterms:created>
  <dcterms:modified xsi:type="dcterms:W3CDTF">2010-01-29T08:32:07Z</dcterms:modified>
</cp:coreProperties>
</file>