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3" r:id="rId11"/>
    <p:sldId id="268" r:id="rId12"/>
    <p:sldId id="265" r:id="rId13"/>
    <p:sldId id="266" r:id="rId14"/>
    <p:sldId id="267" r:id="rId15"/>
    <p:sldId id="270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0DD"/>
    <a:srgbClr val="0000FF"/>
    <a:srgbClr val="0F06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76EF-5680-40A1-984E-E7C698E8291B}" type="datetimeFigureOut">
              <a:rPr lang="ru-RU" smtClean="0"/>
              <a:pPr/>
              <a:t>11.05.2010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33EB-D895-457F-9B7A-20DB2A6B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угаровы\Desktop\Безы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59924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7800"/>
            <a:ext cx="9144000" cy="2362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Художественный салон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4572008"/>
            <a:ext cx="312893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Автор-разработчик: 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Заугарова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О.Ю. учитель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изобразительного искусства,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высшая квалификационная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категория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857628"/>
            <a:ext cx="4277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урока-обобщения 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2500306"/>
            <a:ext cx="3500462" cy="2286016"/>
          </a:xfrm>
        </p:spPr>
        <p:txBody>
          <a:bodyPr>
            <a:normAutofit fontScale="92500" lnSpcReduction="10000"/>
          </a:bodyPr>
          <a:lstStyle/>
          <a:p>
            <a:pPr algn="r" eaLnBrk="1" hangingPunct="1">
              <a:buFontTx/>
              <a:buNone/>
            </a:pPr>
            <a:r>
              <a:rPr lang="ru-RU" sz="2800" b="1" dirty="0" smtClean="0"/>
              <a:t>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200" b="1" dirty="0" smtClean="0"/>
              <a:t>– российский график,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200" b="1" dirty="0" smtClean="0"/>
              <a:t> живописец,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200" b="1" dirty="0" smtClean="0"/>
              <a:t>монументалист,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200" b="1" dirty="0" smtClean="0"/>
              <a:t>театральный художник,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200" b="1" dirty="0" smtClean="0"/>
              <a:t> теоретик искусства.  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785786" y="285728"/>
            <a:ext cx="7858180" cy="6969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9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Фаворский  Владимир Андреевич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email">
            <a:lum contrast="-30000"/>
            <a:grayscl/>
          </a:blip>
          <a:srcRect/>
          <a:stretch>
            <a:fillRect/>
          </a:stretch>
        </p:blipFill>
        <p:spPr bwMode="auto">
          <a:xfrm>
            <a:off x="500034" y="1000108"/>
            <a:ext cx="3217863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4643446"/>
            <a:ext cx="8501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Более всего Фаворский известен как блистательный мастер гравюры и иллюстратор. Он был знатоком и создателем книги, где новаторский дух проявил себя особенно ярко.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Фаворский предопределил развитие искусства книги, создал своего рода школу, которой следуют современные художники, посвятившие себя книге.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1142984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(15.03 1886 -29.12. 1964)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0760" y="6488668"/>
            <a:ext cx="3143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Слайд  из проекта учащегося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Ответьте на вопросы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642910" y="1428736"/>
            <a:ext cx="8229600" cy="4857784"/>
          </a:xfrm>
        </p:spPr>
        <p:txBody>
          <a:bodyPr>
            <a:normAutofit/>
          </a:bodyPr>
          <a:lstStyle/>
          <a:p>
            <a:pPr indent="17463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творчеством какого художника вы познакомились?</a:t>
            </a:r>
          </a:p>
          <a:p>
            <a:pPr indent="174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indent="174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какому виду искусства  относятся работы мастера? </a:t>
            </a:r>
          </a:p>
          <a:p>
            <a:pPr indent="174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indent="174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художник называл графику народным искусством?</a:t>
            </a:r>
          </a:p>
          <a:p>
            <a:pPr indent="17463" eaLnBrk="1" hangingPunct="1">
              <a:lnSpc>
                <a:spcPct val="80000"/>
              </a:lnSpc>
              <a:defRPr/>
            </a:pPr>
            <a:endParaRPr lang="ru-RU" sz="4000" b="1" dirty="0" smtClean="0">
              <a:solidFill>
                <a:srgbClr val="3CDF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219200"/>
            <a:ext cx="6907213" cy="5180013"/>
          </a:xfr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581400" y="5867400"/>
            <a:ext cx="224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Выставочный зал</a:t>
            </a: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2928926" y="3214686"/>
            <a:ext cx="3733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349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скульптура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28662" y="428604"/>
            <a:ext cx="76584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eaLnBrk="0" hangingPunct="0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Шедевры мировой славы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Ватагин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Василий Алексеевич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000496" y="2428868"/>
            <a:ext cx="44911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Российский скульптор и </a:t>
            </a:r>
            <a:r>
              <a:rPr lang="ru-RU" sz="18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график, анималист</a:t>
            </a:r>
            <a:r>
              <a:rPr lang="ru-RU" sz="1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ru-RU" sz="18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Народный </a:t>
            </a:r>
            <a:r>
              <a:rPr lang="ru-RU" sz="1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художник </a:t>
            </a:r>
            <a:r>
              <a:rPr lang="ru-RU" sz="18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России. Учился </a:t>
            </a:r>
            <a:r>
              <a:rPr lang="ru-RU" sz="1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Московском </a:t>
            </a:r>
            <a:r>
              <a:rPr lang="ru-RU" sz="18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университете</a:t>
            </a:r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1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естественном отделении </a:t>
            </a:r>
            <a:r>
              <a:rPr lang="ru-RU" sz="18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занимался </a:t>
            </a:r>
            <a:r>
              <a:rPr lang="ru-RU" sz="1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студиях Н. А. </a:t>
            </a:r>
            <a:r>
              <a:rPr lang="ru-RU" sz="18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Мартынова и </a:t>
            </a:r>
            <a:r>
              <a:rPr lang="ru-RU" sz="1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К. Ф. </a:t>
            </a:r>
            <a:r>
              <a:rPr lang="ru-RU" sz="1800" b="1" dirty="0" err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Юона</a:t>
            </a:r>
            <a:r>
              <a:rPr lang="ru-RU" sz="1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br>
              <a:rPr lang="ru-RU" sz="1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1800" b="1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214678" y="714356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(1883/84-1969)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41686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4286256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своем творчестве проявил </a:t>
            </a:r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глубокое </a:t>
            </a: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знание природы и повадок</a:t>
            </a:r>
            <a:b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животных («Тигр», бронза, 1925-26; </a:t>
            </a:r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</a:t>
            </a: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Пингвин с птенцом», дерево, </a:t>
            </a:r>
            <a:b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оба в Третьяковской галереи). </a:t>
            </a:r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Создал </a:t>
            </a: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иллюстрации к «</a:t>
            </a:r>
            <a:r>
              <a:rPr lang="ru-RU" b="1" dirty="0" err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Маугли</a:t>
            </a: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 </a:t>
            </a:r>
            <a:b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Киплинга (1926) и другим </a:t>
            </a:r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книгам о </a:t>
            </a: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животных. </a:t>
            </a:r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Оформлял Дарвиновский, </a:t>
            </a: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Антропологический и Зоологический </a:t>
            </a:r>
            <a:b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музеи. «Воспоминания. Записки анималиста. Статьи</a:t>
            </a:r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», составленная И</a:t>
            </a: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В. </a:t>
            </a:r>
            <a:r>
              <a:rPr lang="ru-RU" b="1" dirty="0" err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Ватагиным</a:t>
            </a: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6488668"/>
            <a:ext cx="3143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Слайд  из проекта учащегося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Ответьте на вопросы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b="1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62000" y="1143000"/>
            <a:ext cx="80772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0" hangingPunct="0"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 algn="l" eaLnBrk="0" hangingPunct="0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 творчеством какого мастера вы познакомились?</a:t>
            </a:r>
          </a:p>
          <a:p>
            <a:pPr algn="l" eaLnBrk="0" hangingPunct="0"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 algn="l" eaLnBrk="0" hangingPunct="0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 какому виду искусства  относятся работы мастера? </a:t>
            </a:r>
          </a:p>
          <a:p>
            <a:pPr algn="l" eaLnBrk="0" hangingPunct="0"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 algn="l" eaLnBrk="0" hangingPunct="0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Какие материалы использовал мастер для своих скульптур?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мире изобразительных искусств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295400"/>
            <a:ext cx="7543800" cy="4953000"/>
          </a:xfrm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429000" y="5791200"/>
            <a:ext cx="204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Выставочный зал</a:t>
            </a:r>
          </a:p>
        </p:txBody>
      </p:sp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2285984" y="2928934"/>
            <a:ext cx="45720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r>
              <a:rPr lang="ru-RU" sz="3600" kern="10" dirty="0" smtClean="0">
                <a:ln w="349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юный</a:t>
            </a:r>
            <a:endParaRPr lang="ru-RU" sz="3600" kern="10" dirty="0">
              <a:ln w="34925">
                <a:solidFill>
                  <a:srgbClr val="3399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r>
              <a:rPr lang="ru-RU" sz="3600" kern="10" dirty="0" smtClean="0">
                <a:ln w="349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художник</a:t>
            </a:r>
            <a:endParaRPr lang="ru-RU" sz="3600" kern="10" dirty="0">
              <a:ln w="34925">
                <a:solidFill>
                  <a:srgbClr val="3399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5105400" cy="254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Старожил</a:t>
            </a:r>
          </a:p>
        </p:txBody>
      </p:sp>
      <p:pic>
        <p:nvPicPr>
          <p:cNvPr id="56324" name="Picture 4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914400"/>
            <a:ext cx="76200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685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подножия гор</a:t>
            </a:r>
          </a:p>
        </p:txBody>
      </p:sp>
      <p:pic>
        <p:nvPicPr>
          <p:cNvPr id="54276" name="Picture 4" descr="Фото(13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971550" y="836613"/>
            <a:ext cx="7056438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Замок розовой мечты</a:t>
            </a:r>
          </a:p>
        </p:txBody>
      </p:sp>
      <p:pic>
        <p:nvPicPr>
          <p:cNvPr id="63492" name="Picture 4" descr="Фото(12)"/>
          <p:cNvPicPr>
            <a:picLocks noChangeAspect="1" noChangeArrowheads="1"/>
          </p:cNvPicPr>
          <p:nvPr/>
        </p:nvPicPr>
        <p:blipFill>
          <a:blip r:embed="rId2" cstate="email">
            <a:lum bright="6000" contrast="30000"/>
          </a:blip>
          <a:srcRect/>
          <a:stretch>
            <a:fillRect/>
          </a:stretch>
        </p:blipFill>
        <p:spPr bwMode="auto">
          <a:xfrm>
            <a:off x="1285852" y="1357298"/>
            <a:ext cx="69342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Поднебесный Храм</a:t>
            </a:r>
          </a:p>
        </p:txBody>
      </p:sp>
      <p:pic>
        <p:nvPicPr>
          <p:cNvPr id="75780" name="Picture 4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428736"/>
            <a:ext cx="6472230" cy="46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Устав работы художников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53400" cy="4225925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работать дружно, слаженно.</a:t>
            </a:r>
          </a:p>
          <a:p>
            <a:pPr eaLnBrk="1" hangingPunct="1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слушать товарища.</a:t>
            </a:r>
          </a:p>
          <a:p>
            <a:pPr eaLnBrk="1" hangingPunct="1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высказывать свое мнение.</a:t>
            </a:r>
          </a:p>
          <a:p>
            <a:pPr eaLnBrk="1" hangingPunct="1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беречь время.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533400"/>
            <a:ext cx="3962400" cy="88423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Буря</a:t>
            </a:r>
          </a:p>
        </p:txBody>
      </p:sp>
      <p:pic>
        <p:nvPicPr>
          <p:cNvPr id="79876" name="Picture 4" descr="docu00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85728"/>
            <a:ext cx="426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Там, за облаками…</a:t>
            </a:r>
          </a:p>
        </p:txBody>
      </p:sp>
      <p:pic>
        <p:nvPicPr>
          <p:cNvPr id="80900" name="Picture 4" descr="docu00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1430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Привал</a:t>
            </a:r>
          </a:p>
        </p:txBody>
      </p:sp>
      <p:pic>
        <p:nvPicPr>
          <p:cNvPr id="90116" name="Picture 4" descr="Фото(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219200"/>
            <a:ext cx="5562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Филин</a:t>
            </a:r>
          </a:p>
        </p:txBody>
      </p:sp>
      <p:pic>
        <p:nvPicPr>
          <p:cNvPr id="92165" name="Picture 5" descr="Фото(7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285860"/>
            <a:ext cx="41989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Моя Черепаха </a:t>
            </a:r>
          </a:p>
        </p:txBody>
      </p:sp>
      <p:pic>
        <p:nvPicPr>
          <p:cNvPr id="97284" name="Picture 4" descr="Фото(1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357298"/>
            <a:ext cx="5088641" cy="46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Ответьте на вопросы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виды изобразительного искусства вам известны? Перечислите их.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Дайте определение виду искусства, который вы представляете.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Определите, какие художественные материалы применяет художник в данном виде искусства.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средства выразительности характерны для этого вида искусства?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Шедевры мировой славы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1428736"/>
            <a:ext cx="7231913" cy="4748226"/>
          </a:xfr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357554" y="5715016"/>
            <a:ext cx="204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Выставочный зал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571736" y="2928934"/>
            <a:ext cx="4071966" cy="7524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38100">
                  <a:solidFill>
                    <a:srgbClr val="3399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живопись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Великий маринист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857364"/>
            <a:ext cx="34925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29124" y="1785926"/>
            <a:ext cx="44100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sz="2400" b="1" dirty="0"/>
              <a:t>Айвазовский Иван Константинович родился 17 июля 1817 года в Феодосии. Выходец из семьи армянского купца. </a:t>
            </a:r>
            <a:endParaRPr lang="ru-RU" sz="2400" dirty="0"/>
          </a:p>
          <a:p>
            <a:pPr algn="l"/>
            <a:r>
              <a:rPr lang="ru-RU" sz="2400" b="1" dirty="0"/>
              <a:t>Учился в петербуржской Академии художеств. Окончив Академию с золотой медалью, художник был удостоен чести познакомиться с искусством  европейских мастеров.</a:t>
            </a:r>
            <a:r>
              <a:rPr lang="ru-RU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760" y="6488668"/>
            <a:ext cx="3143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Слайд  из проекта учащегося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Куинджи Архип Иванович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(1812-1910)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1000" y="2027238"/>
            <a:ext cx="44958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200" b="1" dirty="0">
                <a:latin typeface="Arial" charset="0"/>
              </a:rPr>
              <a:t>Художник-живописец, пейзажист. Академик, руководитель класса пейзажной и перспективной живописи Академии художеств, член товарищества передвижных выставок. Председатель романтического направления реалистического искусства второй половины </a:t>
            </a:r>
            <a:r>
              <a:rPr lang="en-US" sz="2200" b="1" dirty="0">
                <a:latin typeface="Arial" charset="0"/>
              </a:rPr>
              <a:t>XIX </a:t>
            </a:r>
            <a:r>
              <a:rPr lang="ru-RU" sz="2200" b="1" dirty="0">
                <a:latin typeface="Arial" charset="0"/>
              </a:rPr>
              <a:t>века.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0" y="1828800"/>
            <a:ext cx="358775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00760" y="6488668"/>
            <a:ext cx="3143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Слайд  из проекта учащегося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Шишкин И. И.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4391026" cy="287338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И. И.Шишкин - русский художник.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Выдающийся мастер пейзажа, органически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соединил в своей живописи и графики  черты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романтизма и реализма.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Родился в купеческой семье. Отец художника,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И.В.Шишкин, был не только инженером, но 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предпринимателем, археологом и краеведом.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Закончив Московское училище живописи,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Ваяния и зодчества в 1856 году, будущий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мастер учился в петербургской Академии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художеств (1856-60). Как пенсионер Академии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жил в 1862-65 в Германии и Швейцарии,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посещал мастерскую швейцарского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пейзажиста  Р. </a:t>
            </a:r>
            <a:r>
              <a:rPr lang="ru-RU" sz="1600" b="1" dirty="0" err="1" smtClean="0">
                <a:solidFill>
                  <a:schemeClr val="bg1"/>
                </a:solidFill>
              </a:rPr>
              <a:t>Коллера</a:t>
            </a:r>
            <a:r>
              <a:rPr lang="ru-RU" sz="16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i="1" u="sng">
              <a:latin typeface="Arial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285860"/>
            <a:ext cx="350046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00694" y="521495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И.Н. Крамской. «Портрет художника И.И. Шишкина» 1880. Русский музей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6488668"/>
            <a:ext cx="3143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Слайд  из проекта учащегося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Ответьте на вопросы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8458200" cy="5334000"/>
          </a:xfrm>
        </p:spPr>
        <p:txBody>
          <a:bodyPr/>
          <a:lstStyle/>
          <a:p>
            <a:pPr indent="17463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творчеством каких художников вы познакомились?</a:t>
            </a:r>
          </a:p>
          <a:p>
            <a:pPr indent="174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indent="174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какому виду искусства  относятся работы мастеров? </a:t>
            </a:r>
          </a:p>
          <a:p>
            <a:pPr indent="174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indent="174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произведение произвело на вас впечатление?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1676400"/>
            <a:ext cx="822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Шедевры мировой славы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214422"/>
            <a:ext cx="6907213" cy="5180013"/>
          </a:xfrm>
          <a:noFill/>
        </p:spPr>
      </p:pic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2643174" y="34290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25400">
                  <a:solidFill>
                    <a:srgbClr val="3399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D702A"/>
                    </a:gs>
                    <a:gs pos="50000">
                      <a:srgbClr val="EBF25A"/>
                    </a:gs>
                    <a:gs pos="100000">
                      <a:srgbClr val="6D702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графика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357554" y="5929330"/>
            <a:ext cx="224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Выставочный зал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523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Художественный салон</vt:lpstr>
      <vt:lpstr>Устав работы художников </vt:lpstr>
      <vt:lpstr>Ответьте на вопросы</vt:lpstr>
      <vt:lpstr>Шедевры мировой славы</vt:lpstr>
      <vt:lpstr>Великий маринист</vt:lpstr>
      <vt:lpstr>Куинджи Архип Иванович (1812-1910)</vt:lpstr>
      <vt:lpstr>Шишкин И. И.</vt:lpstr>
      <vt:lpstr>Ответьте на вопросы</vt:lpstr>
      <vt:lpstr>Шедевры мировой славы</vt:lpstr>
      <vt:lpstr>Слайд 10</vt:lpstr>
      <vt:lpstr>Ответьте на вопросы</vt:lpstr>
      <vt:lpstr>Слайд 12</vt:lpstr>
      <vt:lpstr>Ватагин Василий Алексеевич</vt:lpstr>
      <vt:lpstr>Ответьте на вопросы</vt:lpstr>
      <vt:lpstr>В мире изобразительных искусств</vt:lpstr>
      <vt:lpstr>Старожил</vt:lpstr>
      <vt:lpstr>У подножия гор</vt:lpstr>
      <vt:lpstr>Замок розовой мечты</vt:lpstr>
      <vt:lpstr>Поднебесный Храм</vt:lpstr>
      <vt:lpstr>Буря</vt:lpstr>
      <vt:lpstr>Там, за облаками…</vt:lpstr>
      <vt:lpstr>Привал</vt:lpstr>
      <vt:lpstr>Филин</vt:lpstr>
      <vt:lpstr>Моя Черепаха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салон</dc:title>
  <dc:creator>Заугаровы</dc:creator>
  <cp:lastModifiedBy>TATA</cp:lastModifiedBy>
  <cp:revision>17</cp:revision>
  <dcterms:created xsi:type="dcterms:W3CDTF">2010-01-29T03:31:14Z</dcterms:created>
  <dcterms:modified xsi:type="dcterms:W3CDTF">2010-05-11T19:48:04Z</dcterms:modified>
</cp:coreProperties>
</file>