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3F75-44A9-4D15-8A99-EF3A82277784}" type="datetimeFigureOut">
              <a:rPr lang="ru-RU" smtClean="0"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420E-FC24-4348-8ABE-DC1742ED9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3F75-44A9-4D15-8A99-EF3A82277784}" type="datetimeFigureOut">
              <a:rPr lang="ru-RU" smtClean="0"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420E-FC24-4348-8ABE-DC1742ED9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3F75-44A9-4D15-8A99-EF3A82277784}" type="datetimeFigureOut">
              <a:rPr lang="ru-RU" smtClean="0"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420E-FC24-4348-8ABE-DC1742ED9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3F75-44A9-4D15-8A99-EF3A82277784}" type="datetimeFigureOut">
              <a:rPr lang="ru-RU" smtClean="0"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420E-FC24-4348-8ABE-DC1742ED9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3F75-44A9-4D15-8A99-EF3A82277784}" type="datetimeFigureOut">
              <a:rPr lang="ru-RU" smtClean="0"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420E-FC24-4348-8ABE-DC1742ED9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3F75-44A9-4D15-8A99-EF3A82277784}" type="datetimeFigureOut">
              <a:rPr lang="ru-RU" smtClean="0"/>
              <a:t>28.01.2010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420E-FC24-4348-8ABE-DC1742ED9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3F75-44A9-4D15-8A99-EF3A82277784}" type="datetimeFigureOut">
              <a:rPr lang="ru-RU" smtClean="0"/>
              <a:t>28.01.2010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420E-FC24-4348-8ABE-DC1742ED9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3F75-44A9-4D15-8A99-EF3A82277784}" type="datetimeFigureOut">
              <a:rPr lang="ru-RU" smtClean="0"/>
              <a:t>28.01.2010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420E-FC24-4348-8ABE-DC1742ED9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3F75-44A9-4D15-8A99-EF3A82277784}" type="datetimeFigureOut">
              <a:rPr lang="ru-RU" smtClean="0"/>
              <a:t>28.01.2010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420E-FC24-4348-8ABE-DC1742ED9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3F75-44A9-4D15-8A99-EF3A82277784}" type="datetimeFigureOut">
              <a:rPr lang="ru-RU" smtClean="0"/>
              <a:t>28.01.2010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420E-FC24-4348-8ABE-DC1742ED9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3F75-44A9-4D15-8A99-EF3A82277784}" type="datetimeFigureOut">
              <a:rPr lang="ru-RU" smtClean="0"/>
              <a:t>28.01.2010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5420E-FC24-4348-8ABE-DC1742ED9E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03F75-44A9-4D15-8A99-EF3A82277784}" type="datetimeFigureOut">
              <a:rPr lang="ru-RU" smtClean="0"/>
              <a:t>28.01.2010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5420E-FC24-4348-8ABE-DC1742ED9E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357158" y="357166"/>
            <a:ext cx="8358246" cy="257176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53" name="Заголовок 3"/>
          <p:cNvSpPr>
            <a:spLocks noGrp="1"/>
          </p:cNvSpPr>
          <p:nvPr>
            <p:ph type="ctrTitle"/>
          </p:nvPr>
        </p:nvSpPr>
        <p:spPr>
          <a:xfrm>
            <a:off x="428625" y="357188"/>
            <a:ext cx="7772400" cy="2714625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 </a:t>
            </a:r>
            <a:br>
              <a:rPr lang="ru-RU" sz="3600" b="1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smtClean="0">
                <a:latin typeface="Times New Roman" pitchFamily="18" charset="0"/>
                <a:cs typeface="Times New Roman" pitchFamily="18" charset="0"/>
              </a:rPr>
              <a:t>гимназия №7 г. Балтийска</a:t>
            </a:r>
          </a:p>
        </p:txBody>
      </p:sp>
      <p:sp>
        <p:nvSpPr>
          <p:cNvPr id="2054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14813" y="4214813"/>
            <a:ext cx="4186237" cy="1752600"/>
          </a:xfr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химии</a:t>
            </a:r>
          </a:p>
          <a:p>
            <a:pPr eaLnBrk="1" hangingPunct="1"/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Таранда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Ольга Ивановна</a:t>
            </a:r>
          </a:p>
        </p:txBody>
      </p:sp>
      <p:pic>
        <p:nvPicPr>
          <p:cNvPr id="21506" name="Picture 2" descr="C:\Documents and Settings\Admin\Мои документы\ольга ивановна\Таранда О.И. Химия..JPG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3214686"/>
            <a:ext cx="2214578" cy="307181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HeroicExtremeRightFacing"/>
            <a:lightRig rig="threePt" dir="t"/>
          </a:scene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 descr="D:\Моя папка\Картинки\1003018184359350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500166" y="5429264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Земли прекрасный Храм…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28596" y="357166"/>
            <a:ext cx="8429684" cy="60722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:\Алмазы, бриллианты\алмазы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642918"/>
            <a:ext cx="4141107" cy="55721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422375">
            <a:off x="747927" y="2795457"/>
            <a:ext cx="7772400" cy="1470025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Химия через столетия</a:t>
            </a:r>
            <a:endParaRPr lang="ru-RU" sz="8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egipt_sphinx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2686"/>
            <a:ext cx="8429684" cy="63222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428604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Пирамиды древнего Египта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pyram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82181"/>
            <a:ext cx="8072494" cy="60543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0177d9bdf95d968bfffdc842260fb40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8964118" cy="611030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86380" y="5643578"/>
            <a:ext cx="3643338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Древний восток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428604"/>
            <a:ext cx="7715304" cy="707886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 металлов создал свет…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H:\металлы в искусстве\1_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428736"/>
            <a:ext cx="1571635" cy="1795719"/>
          </a:xfrm>
          <a:prstGeom prst="rect">
            <a:avLst/>
          </a:prstGeom>
          <a:noFill/>
        </p:spPr>
      </p:pic>
      <p:pic>
        <p:nvPicPr>
          <p:cNvPr id="5124" name="Picture 4" descr="H:\металлы в искусстве\1_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1500198" cy="1947675"/>
          </a:xfrm>
          <a:prstGeom prst="rect">
            <a:avLst/>
          </a:prstGeom>
          <a:noFill/>
        </p:spPr>
      </p:pic>
      <p:pic>
        <p:nvPicPr>
          <p:cNvPr id="5125" name="Picture 5" descr="H:\металлы в искусстве\1_0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500174"/>
            <a:ext cx="2506197" cy="1714512"/>
          </a:xfrm>
          <a:prstGeom prst="rect">
            <a:avLst/>
          </a:prstGeom>
          <a:noFill/>
        </p:spPr>
      </p:pic>
      <p:pic>
        <p:nvPicPr>
          <p:cNvPr id="5126" name="Picture 6" descr="H:\металлы в искусстве\1_00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1428736"/>
            <a:ext cx="2096898" cy="1857388"/>
          </a:xfrm>
          <a:prstGeom prst="rect">
            <a:avLst/>
          </a:prstGeom>
          <a:noFill/>
        </p:spPr>
      </p:pic>
      <p:pic>
        <p:nvPicPr>
          <p:cNvPr id="5127" name="Picture 7" descr="C:\Documents and Settings\Admin\Рабочий стол\35427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4071942"/>
            <a:ext cx="2687322" cy="2143139"/>
          </a:xfrm>
          <a:prstGeom prst="rect">
            <a:avLst/>
          </a:prstGeom>
          <a:noFill/>
        </p:spPr>
      </p:pic>
      <p:pic>
        <p:nvPicPr>
          <p:cNvPr id="5128" name="Picture 8" descr="C:\Documents and Settings\Admin\Рабочий стол\12250052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4071942"/>
            <a:ext cx="2706993" cy="2071702"/>
          </a:xfrm>
          <a:prstGeom prst="rect">
            <a:avLst/>
          </a:prstGeom>
          <a:noFill/>
        </p:spPr>
      </p:pic>
      <p:pic>
        <p:nvPicPr>
          <p:cNvPr id="5129" name="Picture 9" descr="C:\Documents and Settings\Admin\Рабочий стол\rtut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72198" y="4071942"/>
            <a:ext cx="2772201" cy="212350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7158" y="335756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медь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8860" y="335756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железо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0562" y="328612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серебро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86512" y="335756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золото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614364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олово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3240" y="614364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свинец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43636" y="6215082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ртуть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fett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71480"/>
            <a:ext cx="4357718" cy="56311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43438" y="714356"/>
            <a:ext cx="4286280" cy="452431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Поиск философского камня вместе со своей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неперспективностью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позволил сделать алхимикам много научных открытий и получить вещества, ранее </a:t>
            </a:r>
            <a:r>
              <a:rPr lang="ru-RU" sz="32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неизестные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людям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Image00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290"/>
            <a:ext cx="6381768" cy="638176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00430" y="214290"/>
            <a:ext cx="4929222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Советы астрологов – верить или нет…</a:t>
            </a: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tab_mendelee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42" y="285728"/>
            <a:ext cx="8843052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59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Муниципальное общеобразовательное учреждение  гимназия №7 г. Балтийска</vt:lpstr>
      <vt:lpstr>Химия через столетия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Земли прекрасный Храм…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учреждение  гимназия №7 г. Балтийска</dc:title>
  <dc:creator>Admin</dc:creator>
  <cp:lastModifiedBy>Admin</cp:lastModifiedBy>
  <cp:revision>9</cp:revision>
  <dcterms:created xsi:type="dcterms:W3CDTF">2010-01-28T17:01:15Z</dcterms:created>
  <dcterms:modified xsi:type="dcterms:W3CDTF">2010-01-28T18:00:44Z</dcterms:modified>
</cp:coreProperties>
</file>