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notesSlides/notesSlide1.xml" ContentType="application/vnd.openxmlformats-officedocument.presentationml.notesSlide+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6" r:id="rId1"/>
  </p:sldMasterIdLst>
  <p:notesMasterIdLst>
    <p:notesMasterId r:id="rId17"/>
  </p:notesMasterIdLst>
  <p:sldIdLst>
    <p:sldId id="256" r:id="rId2"/>
    <p:sldId id="275" r:id="rId3"/>
    <p:sldId id="276" r:id="rId4"/>
    <p:sldId id="277" r:id="rId5"/>
    <p:sldId id="278" r:id="rId6"/>
    <p:sldId id="279" r:id="rId7"/>
    <p:sldId id="266" r:id="rId8"/>
    <p:sldId id="267" r:id="rId9"/>
    <p:sldId id="268" r:id="rId10"/>
    <p:sldId id="269" r:id="rId11"/>
    <p:sldId id="270" r:id="rId12"/>
    <p:sldId id="271" r:id="rId13"/>
    <p:sldId id="272" r:id="rId14"/>
    <p:sldId id="273" r:id="rId15"/>
    <p:sldId id="274" r:id="rId16"/>
  </p:sldIdLst>
  <p:sldSz cx="9144000" cy="6858000" type="screen4x3"/>
  <p:notesSz cx="9144000" cy="6858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autoAdjust="0"/>
    <p:restoredTop sz="94615" autoAdjust="0"/>
  </p:normalViewPr>
  <p:slideViewPr>
    <p:cSldViewPr>
      <p:cViewPr>
        <p:scale>
          <a:sx n="90" d="100"/>
          <a:sy n="90" d="100"/>
        </p:scale>
        <p:origin x="-78"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3962400" cy="342900"/>
          </a:xfrm>
          <a:prstGeom prst="rect">
            <a:avLst/>
          </a:prstGeom>
        </p:spPr>
        <p:txBody>
          <a:bodyPr vert="horz" lIns="91440" tIns="45720" rIns="91440" bIns="45720" rtlCol="0"/>
          <a:lstStyle>
            <a:lvl1pPr algn="l" fontAlgn="auto">
              <a:spcBef>
                <a:spcPts val="0"/>
              </a:spcBef>
              <a:spcAft>
                <a:spcPts val="0"/>
              </a:spcAft>
              <a:defRPr sz="1200">
                <a:latin typeface="+mn-lt"/>
                <a:cs typeface="+mn-cs"/>
              </a:defRPr>
            </a:lvl1pPr>
          </a:lstStyle>
          <a:p>
            <a:pPr>
              <a:defRPr/>
            </a:pPr>
            <a:endParaRPr lang="ru-RU"/>
          </a:p>
        </p:txBody>
      </p:sp>
      <p:sp>
        <p:nvSpPr>
          <p:cNvPr id="3" name="Дата 2"/>
          <p:cNvSpPr>
            <a:spLocks noGrp="1"/>
          </p:cNvSpPr>
          <p:nvPr>
            <p:ph type="dt" idx="1"/>
          </p:nvPr>
        </p:nvSpPr>
        <p:spPr>
          <a:xfrm>
            <a:off x="5180013" y="0"/>
            <a:ext cx="3962400" cy="342900"/>
          </a:xfrm>
          <a:prstGeom prst="rect">
            <a:avLst/>
          </a:prstGeom>
        </p:spPr>
        <p:txBody>
          <a:bodyPr vert="horz" lIns="91440" tIns="45720" rIns="91440" bIns="45720" rtlCol="0"/>
          <a:lstStyle>
            <a:lvl1pPr algn="r" fontAlgn="auto">
              <a:spcBef>
                <a:spcPts val="0"/>
              </a:spcBef>
              <a:spcAft>
                <a:spcPts val="0"/>
              </a:spcAft>
              <a:defRPr sz="1200">
                <a:latin typeface="+mn-lt"/>
                <a:cs typeface="+mn-cs"/>
              </a:defRPr>
            </a:lvl1pPr>
          </a:lstStyle>
          <a:p>
            <a:pPr>
              <a:defRPr/>
            </a:pPr>
            <a:fld id="{544A668E-2376-4E51-A9FD-CFD51F95F1BF}" type="datetimeFigureOut">
              <a:rPr lang="ru-RU"/>
              <a:pPr>
                <a:defRPr/>
              </a:pPr>
              <a:t>19.05.2010</a:t>
            </a:fld>
            <a:endParaRPr lang="ru-RU"/>
          </a:p>
        </p:txBody>
      </p:sp>
      <p:sp>
        <p:nvSpPr>
          <p:cNvPr id="4" name="Образ слайда 3"/>
          <p:cNvSpPr>
            <a:spLocks noGrp="1" noRot="1" noChangeAspect="1"/>
          </p:cNvSpPr>
          <p:nvPr>
            <p:ph type="sldImg" idx="2"/>
          </p:nvPr>
        </p:nvSpPr>
        <p:spPr>
          <a:xfrm>
            <a:off x="2857500" y="514350"/>
            <a:ext cx="3429000" cy="2571750"/>
          </a:xfrm>
          <a:prstGeom prst="rect">
            <a:avLst/>
          </a:prstGeom>
          <a:noFill/>
          <a:ln w="12700">
            <a:solidFill>
              <a:prstClr val="black"/>
            </a:solidFill>
          </a:ln>
        </p:spPr>
        <p:txBody>
          <a:bodyPr vert="horz" lIns="91440" tIns="45720" rIns="91440" bIns="45720" rtlCol="0" anchor="ctr"/>
          <a:lstStyle/>
          <a:p>
            <a:pPr lvl="0"/>
            <a:endParaRPr lang="ru-RU" noProof="0" smtClean="0"/>
          </a:p>
        </p:txBody>
      </p:sp>
      <p:sp>
        <p:nvSpPr>
          <p:cNvPr id="5" name="Заметки 4"/>
          <p:cNvSpPr>
            <a:spLocks noGrp="1"/>
          </p:cNvSpPr>
          <p:nvPr>
            <p:ph type="body" sz="quarter" idx="3"/>
          </p:nvPr>
        </p:nvSpPr>
        <p:spPr>
          <a:xfrm>
            <a:off x="914400" y="3257550"/>
            <a:ext cx="7315200" cy="3086100"/>
          </a:xfrm>
          <a:prstGeom prst="rect">
            <a:avLst/>
          </a:prstGeom>
        </p:spPr>
        <p:txBody>
          <a:bodyPr vert="horz" lIns="91440" tIns="45720" rIns="91440" bIns="45720" rtlCol="0">
            <a:normAutofit/>
          </a:bodyPr>
          <a:lstStyle/>
          <a:p>
            <a:pPr lvl="0"/>
            <a:r>
              <a:rPr lang="ru-RU" noProof="0" smtClean="0"/>
              <a:t>Образец текста</a:t>
            </a:r>
          </a:p>
          <a:p>
            <a:pPr lvl="1"/>
            <a:r>
              <a:rPr lang="ru-RU" noProof="0" smtClean="0"/>
              <a:t>Второй уровень</a:t>
            </a:r>
          </a:p>
          <a:p>
            <a:pPr lvl="2"/>
            <a:r>
              <a:rPr lang="ru-RU" noProof="0" smtClean="0"/>
              <a:t>Третий уровень</a:t>
            </a:r>
          </a:p>
          <a:p>
            <a:pPr lvl="3"/>
            <a:r>
              <a:rPr lang="ru-RU" noProof="0" smtClean="0"/>
              <a:t>Четвертый уровень</a:t>
            </a:r>
          </a:p>
          <a:p>
            <a:pPr lvl="4"/>
            <a:r>
              <a:rPr lang="ru-RU" noProof="0" smtClean="0"/>
              <a:t>Пятый уровень</a:t>
            </a:r>
          </a:p>
        </p:txBody>
      </p:sp>
      <p:sp>
        <p:nvSpPr>
          <p:cNvPr id="6" name="Нижний колонтитул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fontAlgn="auto">
              <a:spcBef>
                <a:spcPts val="0"/>
              </a:spcBef>
              <a:spcAft>
                <a:spcPts val="0"/>
              </a:spcAft>
              <a:defRPr sz="1200">
                <a:latin typeface="+mn-lt"/>
                <a:cs typeface="+mn-cs"/>
              </a:defRPr>
            </a:lvl1pPr>
          </a:lstStyle>
          <a:p>
            <a:pPr>
              <a:defRPr/>
            </a:pPr>
            <a:endParaRPr lang="ru-RU"/>
          </a:p>
        </p:txBody>
      </p:sp>
      <p:sp>
        <p:nvSpPr>
          <p:cNvPr id="7" name="Номер слайда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fontAlgn="auto">
              <a:spcBef>
                <a:spcPts val="0"/>
              </a:spcBef>
              <a:spcAft>
                <a:spcPts val="0"/>
              </a:spcAft>
              <a:defRPr sz="1200">
                <a:latin typeface="+mn-lt"/>
                <a:cs typeface="+mn-cs"/>
              </a:defRPr>
            </a:lvl1pPr>
          </a:lstStyle>
          <a:p>
            <a:pPr>
              <a:defRPr/>
            </a:pPr>
            <a:fld id="{6D65D797-6370-4A3B-8E20-B044AFF2FD51}" type="slidenum">
              <a:rPr lang="ru-RU"/>
              <a:pPr>
                <a:defRPr/>
              </a:pPr>
              <a:t>‹#›</a:t>
            </a:fld>
            <a:endParaRPr lang="ru-RU"/>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Образ слайда 1"/>
          <p:cNvSpPr>
            <a:spLocks noGrp="1" noRot="1" noChangeAspect="1" noTextEdit="1"/>
          </p:cNvSpPr>
          <p:nvPr>
            <p:ph type="sldImg"/>
          </p:nvPr>
        </p:nvSpPr>
        <p:spPr bwMode="auto">
          <a:noFill/>
          <a:ln>
            <a:solidFill>
              <a:srgbClr val="000000"/>
            </a:solidFill>
            <a:miter lim="800000"/>
            <a:headEnd/>
            <a:tailEnd/>
          </a:ln>
        </p:spPr>
      </p:sp>
      <p:sp>
        <p:nvSpPr>
          <p:cNvPr id="18435" name="Заметки 2"/>
          <p:cNvSpPr>
            <a:spLocks noGrp="1"/>
          </p:cNvSpPr>
          <p:nvPr>
            <p:ph type="body" idx="1"/>
          </p:nvPr>
        </p:nvSpPr>
        <p:spPr bwMode="auto">
          <a:noFill/>
        </p:spPr>
        <p:txBody>
          <a:bodyPr wrap="square" numCol="1" anchor="t" anchorCtr="0" compatLnSpc="1">
            <a:prstTxWarp prst="textNoShape">
              <a:avLst/>
            </a:prstTxWarp>
          </a:bodyPr>
          <a:lstStyle/>
          <a:p>
            <a:endParaRPr lang="ru-RU" smtClean="0"/>
          </a:p>
        </p:txBody>
      </p:sp>
      <p:sp>
        <p:nvSpPr>
          <p:cNvPr id="4" name="Номер слайда 3"/>
          <p:cNvSpPr>
            <a:spLocks noGrp="1"/>
          </p:cNvSpPr>
          <p:nvPr>
            <p:ph type="sldNum" sz="quarter" idx="5"/>
          </p:nvPr>
        </p:nvSpPr>
        <p:spPr/>
        <p:txBody>
          <a:bodyPr/>
          <a:lstStyle/>
          <a:p>
            <a:pPr>
              <a:defRPr/>
            </a:pPr>
            <a:fld id="{ABFF2E40-BCD5-47F7-AEA4-A0FF66A0210B}" type="slidenum">
              <a:rPr lang="ru-RU" smtClean="0"/>
              <a:pPr>
                <a:defRPr/>
              </a:pPr>
              <a:t>1</a:t>
            </a:fld>
            <a:endParaRPr lang="ru-RU"/>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8" name="Заголовок 7"/>
          <p:cNvSpPr>
            <a:spLocks noGrp="1"/>
          </p:cNvSpPr>
          <p:nvPr>
            <p:ph type="ctrTitle"/>
          </p:nvPr>
        </p:nvSpPr>
        <p:spPr>
          <a:xfrm>
            <a:off x="422031" y="1371600"/>
            <a:ext cx="8229600" cy="1828800"/>
          </a:xfrm>
        </p:spPr>
        <p:txBody>
          <a:bodyPr lIns="45720" tIns="0" rIns="45720" bIns="0" anchor="b">
            <a:scene3d>
              <a:camera prst="orthographicFront"/>
              <a:lightRig rig="soft" dir="t">
                <a:rot lat="0" lon="0" rev="17220000"/>
              </a:lightRig>
            </a:scene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lang="ru-RU" smtClean="0"/>
              <a:t>Образец заголовка</a:t>
            </a:r>
            <a:endParaRPr lang="en-US"/>
          </a:p>
        </p:txBody>
      </p:sp>
      <p:sp>
        <p:nvSpPr>
          <p:cNvPr id="9" name="Подзаголовок 8"/>
          <p:cNvSpPr>
            <a:spLocks noGrp="1"/>
          </p:cNvSpPr>
          <p:nvPr>
            <p:ph type="subTitle" idx="1"/>
          </p:nvPr>
        </p:nvSpPr>
        <p:spPr>
          <a:xfrm>
            <a:off x="1371600" y="3331698"/>
            <a:ext cx="6400800" cy="175260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ru-RU" smtClean="0"/>
              <a:t>Образец подзаголовка</a:t>
            </a:r>
            <a:endParaRPr lang="en-US"/>
          </a:p>
        </p:txBody>
      </p:sp>
      <p:sp>
        <p:nvSpPr>
          <p:cNvPr id="4" name="Дата 13"/>
          <p:cNvSpPr>
            <a:spLocks noGrp="1"/>
          </p:cNvSpPr>
          <p:nvPr>
            <p:ph type="dt" sz="half" idx="10"/>
          </p:nvPr>
        </p:nvSpPr>
        <p:spPr/>
        <p:txBody>
          <a:bodyPr/>
          <a:lstStyle>
            <a:lvl1pPr>
              <a:defRPr/>
            </a:lvl1pPr>
          </a:lstStyle>
          <a:p>
            <a:pPr>
              <a:defRPr/>
            </a:pPr>
            <a:fld id="{0E3BA870-E47C-41A0-A4DB-394D246E2D71}" type="datetimeFigureOut">
              <a:rPr lang="ru-RU"/>
              <a:pPr>
                <a:defRPr/>
              </a:pPr>
              <a:t>19.05.2010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D5DC1562-650B-4D90-B20E-F759B4F8E6F6}" type="slidenum">
              <a:rPr lang="ru-RU"/>
              <a:pPr>
                <a:defRPr/>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276CAEA8-6BE6-4794-8206-F15D1B7C3FE2}" type="datetimeFigureOut">
              <a:rPr lang="ru-RU"/>
              <a:pPr>
                <a:defRPr/>
              </a:pPr>
              <a:t>19.05.2010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916FAF0A-7E3B-430E-9299-26BDEAADB803}" type="slidenum">
              <a:rPr lang="ru-RU"/>
              <a:pPr>
                <a:defRPr/>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40"/>
            <a:ext cx="2057400" cy="5851525"/>
          </a:xfrm>
        </p:spPr>
        <p:txBody>
          <a:bodyPr vert="eaVert"/>
          <a:lstStyle/>
          <a:p>
            <a:r>
              <a:rPr lang="ru-RU" smtClean="0"/>
              <a:t>Образец заголовка</a:t>
            </a:r>
            <a:endParaRPr lang="en-US"/>
          </a:p>
        </p:txBody>
      </p:sp>
      <p:sp>
        <p:nvSpPr>
          <p:cNvPr id="3" name="Вертикальный текст 2"/>
          <p:cNvSpPr>
            <a:spLocks noGrp="1"/>
          </p:cNvSpPr>
          <p:nvPr>
            <p:ph type="body" orient="vert" idx="1"/>
          </p:nvPr>
        </p:nvSpPr>
        <p:spPr>
          <a:xfrm>
            <a:off x="457200" y="274640"/>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CF4AF454-91BB-4943-A183-F557BF006F7A}" type="datetimeFigureOut">
              <a:rPr lang="ru-RU"/>
              <a:pPr>
                <a:defRPr/>
              </a:pPr>
              <a:t>19.05.2010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8A3A821-488A-43A1-8393-4ED537CE339D}" type="slidenum">
              <a:rPr lang="ru-RU"/>
              <a:pPr>
                <a:defRPr/>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Дата 13"/>
          <p:cNvSpPr>
            <a:spLocks noGrp="1"/>
          </p:cNvSpPr>
          <p:nvPr>
            <p:ph type="dt" sz="half" idx="10"/>
          </p:nvPr>
        </p:nvSpPr>
        <p:spPr/>
        <p:txBody>
          <a:bodyPr/>
          <a:lstStyle>
            <a:lvl1pPr>
              <a:defRPr/>
            </a:lvl1pPr>
          </a:lstStyle>
          <a:p>
            <a:pPr>
              <a:defRPr/>
            </a:pPr>
            <a:fld id="{AE02D3D3-4EDB-48D3-9176-CCBE620EF076}" type="datetimeFigureOut">
              <a:rPr lang="ru-RU"/>
              <a:pPr>
                <a:defRPr/>
              </a:pPr>
              <a:t>19.05.2010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8D4E3261-78C3-4BE5-A6F0-E5A5FE5728C8}" type="slidenum">
              <a:rPr lang="ru-RU"/>
              <a:pPr>
                <a:defRPr/>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00200" y="609600"/>
            <a:ext cx="7086600" cy="1828800"/>
          </a:xfrm>
        </p:spPr>
        <p:txBody>
          <a:bodyPr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lang="ru-RU" smtClean="0"/>
              <a:t>Образец заголовка</a:t>
            </a:r>
            <a:endParaRPr lang="en-US"/>
          </a:p>
        </p:txBody>
      </p:sp>
      <p:sp>
        <p:nvSpPr>
          <p:cNvPr id="3" name="Текст 2"/>
          <p:cNvSpPr>
            <a:spLocks noGrp="1"/>
          </p:cNvSpPr>
          <p:nvPr>
            <p:ph type="body" idx="1"/>
          </p:nvPr>
        </p:nvSpPr>
        <p:spPr>
          <a:xfrm>
            <a:off x="1600200" y="2507787"/>
            <a:ext cx="7086600" cy="1509712"/>
          </a:xfrm>
        </p:spPr>
        <p:txBody>
          <a:bodyPr/>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ru-RU" smtClean="0"/>
              <a:t>Образец текста</a:t>
            </a:r>
          </a:p>
        </p:txBody>
      </p:sp>
      <p:sp>
        <p:nvSpPr>
          <p:cNvPr id="4" name="Дата 13"/>
          <p:cNvSpPr>
            <a:spLocks noGrp="1"/>
          </p:cNvSpPr>
          <p:nvPr>
            <p:ph type="dt" sz="half" idx="10"/>
          </p:nvPr>
        </p:nvSpPr>
        <p:spPr/>
        <p:txBody>
          <a:bodyPr/>
          <a:lstStyle>
            <a:lvl1pPr>
              <a:defRPr/>
            </a:lvl1pPr>
          </a:lstStyle>
          <a:p>
            <a:pPr>
              <a:defRPr/>
            </a:pPr>
            <a:fld id="{F01A412E-9866-414B-8F58-76BB9B439D24}" type="datetimeFigureOut">
              <a:rPr lang="ru-RU"/>
              <a:pPr>
                <a:defRPr/>
              </a:pPr>
              <a:t>19.05.2010</a:t>
            </a:fld>
            <a:endParaRPr lang="ru-RU"/>
          </a:p>
        </p:txBody>
      </p:sp>
      <p:sp>
        <p:nvSpPr>
          <p:cNvPr id="5" name="Нижний колонтитул 2"/>
          <p:cNvSpPr>
            <a:spLocks noGrp="1"/>
          </p:cNvSpPr>
          <p:nvPr>
            <p:ph type="ftr" sz="quarter" idx="11"/>
          </p:nvPr>
        </p:nvSpPr>
        <p:spPr/>
        <p:txBody>
          <a:bodyPr/>
          <a:lstStyle>
            <a:lvl1pPr>
              <a:defRPr/>
            </a:lvl1pPr>
          </a:lstStyle>
          <a:p>
            <a:pPr>
              <a:defRPr/>
            </a:pPr>
            <a:endParaRPr lang="ru-RU"/>
          </a:p>
        </p:txBody>
      </p:sp>
      <p:sp>
        <p:nvSpPr>
          <p:cNvPr id="6" name="Номер слайда 22"/>
          <p:cNvSpPr>
            <a:spLocks noGrp="1"/>
          </p:cNvSpPr>
          <p:nvPr>
            <p:ph type="sldNum" sz="quarter" idx="12"/>
          </p:nvPr>
        </p:nvSpPr>
        <p:spPr/>
        <p:txBody>
          <a:bodyPr/>
          <a:lstStyle>
            <a:lvl1pPr>
              <a:defRPr/>
            </a:lvl1pPr>
          </a:lstStyle>
          <a:p>
            <a:pPr>
              <a:defRPr/>
            </a:pPr>
            <a:fld id="{C4D91AFC-4569-4C3C-9D97-F4F439CB0A8B}" type="slidenum">
              <a:rPr lang="ru-RU"/>
              <a:pPr>
                <a:defRPr/>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Содержимое 2"/>
          <p:cNvSpPr>
            <a:spLocks noGrp="1"/>
          </p:cNvSpPr>
          <p:nvPr>
            <p:ph sz="half" idx="1"/>
          </p:nvPr>
        </p:nvSpPr>
        <p:spPr>
          <a:xfrm>
            <a:off x="457200" y="1600202"/>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Содержимое 3"/>
          <p:cNvSpPr>
            <a:spLocks noGrp="1"/>
          </p:cNvSpPr>
          <p:nvPr>
            <p:ph sz="half" idx="2"/>
          </p:nvPr>
        </p:nvSpPr>
        <p:spPr>
          <a:xfrm>
            <a:off x="4648200" y="1600202"/>
            <a:ext cx="4038600" cy="4525963"/>
          </a:xfrm>
        </p:spPr>
        <p:txBody>
          <a:bodyPr/>
          <a:lstStyle>
            <a:lvl1pPr>
              <a:defRPr sz="2600"/>
            </a:lvl1pPr>
            <a:lvl2pPr>
              <a:defRPr sz="2400"/>
            </a:lvl2pPr>
            <a:lvl3pPr>
              <a:defRPr sz="2000"/>
            </a:lvl3pPr>
            <a:lvl4pPr>
              <a:defRPr sz="18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258F1620-276D-48FB-9A76-965473AC680C}" type="datetimeFigureOut">
              <a:rPr lang="ru-RU"/>
              <a:pPr>
                <a:defRPr/>
              </a:pPr>
              <a:t>19.05.2010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E2B3BDD7-D7F9-4CA2-865B-0EA0E51B7F4B}" type="slidenum">
              <a:rPr lang="ru-RU"/>
              <a:pPr>
                <a:defRPr/>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8229600" cy="1143000"/>
          </a:xfrm>
        </p:spPr>
        <p:txBody>
          <a:bodyPr/>
          <a:lstStyle>
            <a:lvl1pPr>
              <a:defRPr/>
            </a:lvl1pPr>
          </a:lstStyle>
          <a:p>
            <a:r>
              <a:rPr lang="ru-RU" smtClean="0"/>
              <a:t>Образец заголовка</a:t>
            </a:r>
            <a:endParaRPr lang="en-US"/>
          </a:p>
        </p:txBody>
      </p:sp>
      <p:sp>
        <p:nvSpPr>
          <p:cNvPr id="3" name="Текст 2"/>
          <p:cNvSpPr>
            <a:spLocks noGrp="1"/>
          </p:cNvSpPr>
          <p:nvPr>
            <p:ph type="body" idx="1"/>
          </p:nvPr>
        </p:nvSpPr>
        <p:spPr>
          <a:xfrm>
            <a:off x="457202" y="1535114"/>
            <a:ext cx="4040188"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4" name="Текст 3"/>
          <p:cNvSpPr>
            <a:spLocks noGrp="1"/>
          </p:cNvSpPr>
          <p:nvPr>
            <p:ph type="body" sz="half" idx="3"/>
          </p:nvPr>
        </p:nvSpPr>
        <p:spPr>
          <a:xfrm>
            <a:off x="4645027" y="1535114"/>
            <a:ext cx="4041775" cy="750887"/>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a:r>
              <a:rPr lang="ru-RU" smtClean="0"/>
              <a:t>Образец текста</a:t>
            </a:r>
          </a:p>
        </p:txBody>
      </p:sp>
      <p:sp>
        <p:nvSpPr>
          <p:cNvPr id="5" name="Содержимое 4"/>
          <p:cNvSpPr>
            <a:spLocks noGrp="1"/>
          </p:cNvSpPr>
          <p:nvPr>
            <p:ph sz="quarter" idx="2"/>
          </p:nvPr>
        </p:nvSpPr>
        <p:spPr>
          <a:xfrm>
            <a:off x="457202" y="2362202"/>
            <a:ext cx="4040188"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6" name="Содержимое 5"/>
          <p:cNvSpPr>
            <a:spLocks noGrp="1"/>
          </p:cNvSpPr>
          <p:nvPr>
            <p:ph sz="quarter" idx="4"/>
          </p:nvPr>
        </p:nvSpPr>
        <p:spPr>
          <a:xfrm>
            <a:off x="4645027" y="2362202"/>
            <a:ext cx="4041775" cy="3763963"/>
          </a:xfrm>
        </p:spPr>
        <p:txBody>
          <a:bodyPr/>
          <a:lstStyle>
            <a:lvl1pPr>
              <a:defRPr sz="2400"/>
            </a:lvl1pPr>
            <a:lvl2pPr>
              <a:defRPr sz="2000"/>
            </a:lvl2pPr>
            <a:lvl3pPr>
              <a:defRPr sz="1800"/>
            </a:lvl3pPr>
            <a:lvl4pPr>
              <a:defRPr sz="1600"/>
            </a:lvl4pPr>
            <a:lvl5pPr>
              <a:defRPr sz="16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7" name="Дата 13"/>
          <p:cNvSpPr>
            <a:spLocks noGrp="1"/>
          </p:cNvSpPr>
          <p:nvPr>
            <p:ph type="dt" sz="half" idx="10"/>
          </p:nvPr>
        </p:nvSpPr>
        <p:spPr/>
        <p:txBody>
          <a:bodyPr/>
          <a:lstStyle>
            <a:lvl1pPr>
              <a:defRPr/>
            </a:lvl1pPr>
          </a:lstStyle>
          <a:p>
            <a:pPr>
              <a:defRPr/>
            </a:pPr>
            <a:fld id="{49A4877E-92D6-43D2-B0DD-CAC2D9A32818}" type="datetimeFigureOut">
              <a:rPr lang="ru-RU"/>
              <a:pPr>
                <a:defRPr/>
              </a:pPr>
              <a:t>19.05.2010</a:t>
            </a:fld>
            <a:endParaRPr lang="ru-RU"/>
          </a:p>
        </p:txBody>
      </p:sp>
      <p:sp>
        <p:nvSpPr>
          <p:cNvPr id="8" name="Нижний колонтитул 2"/>
          <p:cNvSpPr>
            <a:spLocks noGrp="1"/>
          </p:cNvSpPr>
          <p:nvPr>
            <p:ph type="ftr" sz="quarter" idx="11"/>
          </p:nvPr>
        </p:nvSpPr>
        <p:spPr/>
        <p:txBody>
          <a:bodyPr/>
          <a:lstStyle>
            <a:lvl1pPr>
              <a:defRPr/>
            </a:lvl1pPr>
          </a:lstStyle>
          <a:p>
            <a:pPr>
              <a:defRPr/>
            </a:pPr>
            <a:endParaRPr lang="ru-RU"/>
          </a:p>
        </p:txBody>
      </p:sp>
      <p:sp>
        <p:nvSpPr>
          <p:cNvPr id="9" name="Номер слайда 22"/>
          <p:cNvSpPr>
            <a:spLocks noGrp="1"/>
          </p:cNvSpPr>
          <p:nvPr>
            <p:ph type="sldNum" sz="quarter" idx="12"/>
          </p:nvPr>
        </p:nvSpPr>
        <p:spPr/>
        <p:txBody>
          <a:bodyPr/>
          <a:lstStyle>
            <a:lvl1pPr>
              <a:defRPr/>
            </a:lvl1pPr>
          </a:lstStyle>
          <a:p>
            <a:pPr>
              <a:defRPr/>
            </a:pPr>
            <a:fld id="{73654194-7C6B-4B54-96AB-9C9404F36A5C}" type="slidenum">
              <a:rPr lang="ru-RU"/>
              <a:pPr>
                <a:defRPr/>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en-US"/>
          </a:p>
        </p:txBody>
      </p:sp>
      <p:sp>
        <p:nvSpPr>
          <p:cNvPr id="3" name="Дата 13"/>
          <p:cNvSpPr>
            <a:spLocks noGrp="1"/>
          </p:cNvSpPr>
          <p:nvPr>
            <p:ph type="dt" sz="half" idx="10"/>
          </p:nvPr>
        </p:nvSpPr>
        <p:spPr/>
        <p:txBody>
          <a:bodyPr/>
          <a:lstStyle>
            <a:lvl1pPr>
              <a:defRPr/>
            </a:lvl1pPr>
          </a:lstStyle>
          <a:p>
            <a:pPr>
              <a:defRPr/>
            </a:pPr>
            <a:fld id="{0105CB79-9CB8-4B1A-ABC8-780EDB375BE5}" type="datetimeFigureOut">
              <a:rPr lang="ru-RU"/>
              <a:pPr>
                <a:defRPr/>
              </a:pPr>
              <a:t>19.05.2010</a:t>
            </a:fld>
            <a:endParaRPr lang="ru-RU"/>
          </a:p>
        </p:txBody>
      </p:sp>
      <p:sp>
        <p:nvSpPr>
          <p:cNvPr id="4" name="Нижний колонтитул 2"/>
          <p:cNvSpPr>
            <a:spLocks noGrp="1"/>
          </p:cNvSpPr>
          <p:nvPr>
            <p:ph type="ftr" sz="quarter" idx="11"/>
          </p:nvPr>
        </p:nvSpPr>
        <p:spPr/>
        <p:txBody>
          <a:bodyPr/>
          <a:lstStyle>
            <a:lvl1pPr>
              <a:defRPr/>
            </a:lvl1pPr>
          </a:lstStyle>
          <a:p>
            <a:pPr>
              <a:defRPr/>
            </a:pPr>
            <a:endParaRPr lang="ru-RU"/>
          </a:p>
        </p:txBody>
      </p:sp>
      <p:sp>
        <p:nvSpPr>
          <p:cNvPr id="5" name="Номер слайда 22"/>
          <p:cNvSpPr>
            <a:spLocks noGrp="1"/>
          </p:cNvSpPr>
          <p:nvPr>
            <p:ph type="sldNum" sz="quarter" idx="12"/>
          </p:nvPr>
        </p:nvSpPr>
        <p:spPr/>
        <p:txBody>
          <a:bodyPr/>
          <a:lstStyle>
            <a:lvl1pPr>
              <a:defRPr/>
            </a:lvl1pPr>
          </a:lstStyle>
          <a:p>
            <a:pPr>
              <a:defRPr/>
            </a:pPr>
            <a:fld id="{14027028-AB39-4CAD-9AAA-1DB1A306789E}" type="slidenum">
              <a:rPr lang="ru-RU"/>
              <a:pPr>
                <a:defRPr/>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3"/>
          <p:cNvSpPr>
            <a:spLocks noGrp="1"/>
          </p:cNvSpPr>
          <p:nvPr>
            <p:ph type="dt" sz="half" idx="10"/>
          </p:nvPr>
        </p:nvSpPr>
        <p:spPr/>
        <p:txBody>
          <a:bodyPr/>
          <a:lstStyle>
            <a:lvl1pPr>
              <a:defRPr/>
            </a:lvl1pPr>
          </a:lstStyle>
          <a:p>
            <a:pPr>
              <a:defRPr/>
            </a:pPr>
            <a:fld id="{1F61CD4A-2FF2-484C-998E-9815D40D55D5}" type="datetimeFigureOut">
              <a:rPr lang="ru-RU"/>
              <a:pPr>
                <a:defRPr/>
              </a:pPr>
              <a:t>19.05.2010</a:t>
            </a:fld>
            <a:endParaRPr lang="ru-RU"/>
          </a:p>
        </p:txBody>
      </p:sp>
      <p:sp>
        <p:nvSpPr>
          <p:cNvPr id="3" name="Нижний колонтитул 2"/>
          <p:cNvSpPr>
            <a:spLocks noGrp="1"/>
          </p:cNvSpPr>
          <p:nvPr>
            <p:ph type="ftr" sz="quarter" idx="11"/>
          </p:nvPr>
        </p:nvSpPr>
        <p:spPr/>
        <p:txBody>
          <a:bodyPr/>
          <a:lstStyle>
            <a:lvl1pPr>
              <a:defRPr/>
            </a:lvl1pPr>
          </a:lstStyle>
          <a:p>
            <a:pPr>
              <a:defRPr/>
            </a:pPr>
            <a:endParaRPr lang="ru-RU"/>
          </a:p>
        </p:txBody>
      </p:sp>
      <p:sp>
        <p:nvSpPr>
          <p:cNvPr id="4" name="Номер слайда 22"/>
          <p:cNvSpPr>
            <a:spLocks noGrp="1"/>
          </p:cNvSpPr>
          <p:nvPr>
            <p:ph type="sldNum" sz="quarter" idx="12"/>
          </p:nvPr>
        </p:nvSpPr>
        <p:spPr/>
        <p:txBody>
          <a:bodyPr/>
          <a:lstStyle>
            <a:lvl1pPr>
              <a:defRPr/>
            </a:lvl1pPr>
          </a:lstStyle>
          <a:p>
            <a:pPr>
              <a:defRPr/>
            </a:pPr>
            <a:fld id="{1792CA38-5CB0-4BD5-B0E1-B62015F84433}" type="slidenum">
              <a:rPr lang="ru-RU"/>
              <a:pPr>
                <a:defRPr/>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2" y="273050"/>
            <a:ext cx="3008313" cy="1162050"/>
          </a:xfrm>
        </p:spPr>
        <p:txBody>
          <a:bodyPr anchor="b">
            <a:sp3d prstMaterial="softEdge"/>
          </a:bodyPr>
          <a:lstStyle>
            <a:lvl1pPr algn="l">
              <a:buNone/>
              <a:defRPr sz="2200" b="0">
                <a:ln w="6350">
                  <a:noFill/>
                </a:ln>
                <a:solidFill>
                  <a:schemeClr val="accent1">
                    <a:tint val="73000"/>
                    <a:satMod val="180000"/>
                  </a:schemeClr>
                </a:solidFill>
              </a:defRPr>
            </a:lvl1pPr>
          </a:lstStyle>
          <a:p>
            <a:r>
              <a:rPr lang="ru-RU" smtClean="0"/>
              <a:t>Образец заголовка</a:t>
            </a:r>
            <a:endParaRPr lang="en-US"/>
          </a:p>
        </p:txBody>
      </p:sp>
      <p:sp>
        <p:nvSpPr>
          <p:cNvPr id="3" name="Текст 2"/>
          <p:cNvSpPr>
            <a:spLocks noGrp="1"/>
          </p:cNvSpPr>
          <p:nvPr>
            <p:ph type="body" idx="2"/>
          </p:nvPr>
        </p:nvSpPr>
        <p:spPr>
          <a:xfrm>
            <a:off x="457202" y="1524002"/>
            <a:ext cx="3008313" cy="4602163"/>
          </a:xfrm>
        </p:spPr>
        <p:txBody>
          <a:bodyPr/>
          <a:lstStyle>
            <a:lvl1pPr marL="0" indent="0">
              <a:buNone/>
              <a:defRPr sz="1400"/>
            </a:lvl1pPr>
            <a:lvl2pPr>
              <a:buNone/>
              <a:defRPr sz="1200"/>
            </a:lvl2pPr>
            <a:lvl3pPr>
              <a:buNone/>
              <a:defRPr sz="1000"/>
            </a:lvl3pPr>
            <a:lvl4pPr>
              <a:buNone/>
              <a:defRPr sz="900"/>
            </a:lvl4pPr>
            <a:lvl5pPr>
              <a:buNone/>
              <a:defRPr sz="900"/>
            </a:lvl5pPr>
          </a:lstStyle>
          <a:p>
            <a:pPr lvl="0"/>
            <a:r>
              <a:rPr lang="ru-RU" smtClean="0"/>
              <a:t>Образец текста</a:t>
            </a:r>
          </a:p>
        </p:txBody>
      </p:sp>
      <p:sp>
        <p:nvSpPr>
          <p:cNvPr id="4" name="Содержимое 3"/>
          <p:cNvSpPr>
            <a:spLocks noGrp="1"/>
          </p:cNvSpPr>
          <p:nvPr>
            <p:ph sz="half" idx="1"/>
          </p:nvPr>
        </p:nvSpPr>
        <p:spPr>
          <a:xfrm>
            <a:off x="3575051" y="273052"/>
            <a:ext cx="5111751" cy="5853113"/>
          </a:xfrm>
        </p:spPr>
        <p:txBody>
          <a:bodyPr/>
          <a:lstStyle>
            <a:lvl1pPr>
              <a:defRPr sz="2600"/>
            </a:lvl1pPr>
            <a:lvl2pPr>
              <a:defRPr sz="2400"/>
            </a:lvl2pPr>
            <a:lvl3pPr>
              <a:defRPr sz="2200"/>
            </a:lvl3pPr>
            <a:lvl4pPr>
              <a:defRPr sz="2000"/>
            </a:lvl4pPr>
            <a:lvl5pPr>
              <a:defRPr sz="1800"/>
            </a:lvl5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5" name="Дата 13"/>
          <p:cNvSpPr>
            <a:spLocks noGrp="1"/>
          </p:cNvSpPr>
          <p:nvPr>
            <p:ph type="dt" sz="half" idx="10"/>
          </p:nvPr>
        </p:nvSpPr>
        <p:spPr/>
        <p:txBody>
          <a:bodyPr/>
          <a:lstStyle>
            <a:lvl1pPr>
              <a:defRPr/>
            </a:lvl1pPr>
          </a:lstStyle>
          <a:p>
            <a:pPr>
              <a:defRPr/>
            </a:pPr>
            <a:fld id="{5F757A47-90BE-4D24-BE8F-815586AC9CCF}" type="datetimeFigureOut">
              <a:rPr lang="ru-RU"/>
              <a:pPr>
                <a:defRPr/>
              </a:pPr>
              <a:t>19.05.2010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48FD6A0B-1D77-4375-9763-95AE37339281}" type="slidenum">
              <a:rPr lang="ru-RU"/>
              <a:pPr>
                <a:defRPr/>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28800" y="609600"/>
            <a:ext cx="5486400" cy="522288"/>
          </a:xfrm>
        </p:spPr>
        <p:txBody>
          <a:bodyPr lIns="45720" rIns="45720" bIns="0" anchor="b">
            <a:sp3d prstMaterial="softEdge"/>
          </a:bodyPr>
          <a:lstStyle>
            <a:lvl1pPr algn="ctr">
              <a:buNone/>
              <a:defRPr sz="2000" b="1"/>
            </a:lvl1pPr>
          </a:lstStyle>
          <a:p>
            <a:r>
              <a:rPr lang="ru-RU" smtClean="0"/>
              <a:t>Образец заголовка</a:t>
            </a:r>
            <a:endParaRPr lang="en-US"/>
          </a:p>
        </p:txBody>
      </p:sp>
      <p:sp>
        <p:nvSpPr>
          <p:cNvPr id="3" name="Рисунок 2"/>
          <p:cNvSpPr>
            <a:spLocks noGrp="1"/>
          </p:cNvSpPr>
          <p:nvPr>
            <p:ph type="pic" idx="1"/>
          </p:nvPr>
        </p:nvSpPr>
        <p:spPr>
          <a:xfrm>
            <a:off x="1828800" y="1831975"/>
            <a:ext cx="5486400" cy="396240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ormAutofit/>
          </a:bodyPr>
          <a:lstStyle>
            <a:lvl1pPr indent="0">
              <a:buNone/>
              <a:defRPr sz="3200"/>
            </a:lvl1pPr>
          </a:lstStyle>
          <a:p>
            <a:pPr lvl="0"/>
            <a:r>
              <a:rPr lang="ru-RU" noProof="0" smtClean="0"/>
              <a:t>Вставка рисунка</a:t>
            </a:r>
            <a:endParaRPr lang="en-US" noProof="0" dirty="0"/>
          </a:p>
        </p:txBody>
      </p:sp>
      <p:sp>
        <p:nvSpPr>
          <p:cNvPr id="4" name="Текст 3"/>
          <p:cNvSpPr>
            <a:spLocks noGrp="1"/>
          </p:cNvSpPr>
          <p:nvPr>
            <p:ph type="body" sz="half" idx="2"/>
          </p:nvPr>
        </p:nvSpPr>
        <p:spPr>
          <a:xfrm>
            <a:off x="1828800" y="1166787"/>
            <a:ext cx="5486400" cy="530352"/>
          </a:xfrm>
        </p:spPr>
        <p:txBody>
          <a:bodyPr lIns="45720" rIns="45720"/>
          <a:lstStyle>
            <a:lvl1pPr marL="0" indent="0" algn="ctr">
              <a:buNone/>
              <a:defRPr sz="1400"/>
            </a:lvl1pPr>
            <a:lvl2pPr>
              <a:defRPr sz="1200"/>
            </a:lvl2pPr>
            <a:lvl3pPr>
              <a:defRPr sz="1000"/>
            </a:lvl3pPr>
            <a:lvl4pPr>
              <a:defRPr sz="900"/>
            </a:lvl4pPr>
            <a:lvl5pPr>
              <a:defRPr sz="900"/>
            </a:lvl5pPr>
          </a:lstStyle>
          <a:p>
            <a:pPr lvl="0"/>
            <a:r>
              <a:rPr lang="ru-RU" smtClean="0"/>
              <a:t>Образец текста</a:t>
            </a:r>
          </a:p>
        </p:txBody>
      </p:sp>
      <p:sp>
        <p:nvSpPr>
          <p:cNvPr id="5" name="Дата 13"/>
          <p:cNvSpPr>
            <a:spLocks noGrp="1"/>
          </p:cNvSpPr>
          <p:nvPr>
            <p:ph type="dt" sz="half" idx="10"/>
          </p:nvPr>
        </p:nvSpPr>
        <p:spPr/>
        <p:txBody>
          <a:bodyPr/>
          <a:lstStyle>
            <a:lvl1pPr>
              <a:defRPr/>
            </a:lvl1pPr>
          </a:lstStyle>
          <a:p>
            <a:pPr>
              <a:defRPr/>
            </a:pPr>
            <a:fld id="{2C1F7132-B156-4005-83D4-93CFF3E1CA69}" type="datetimeFigureOut">
              <a:rPr lang="ru-RU"/>
              <a:pPr>
                <a:defRPr/>
              </a:pPr>
              <a:t>19.05.2010</a:t>
            </a:fld>
            <a:endParaRPr lang="ru-RU"/>
          </a:p>
        </p:txBody>
      </p:sp>
      <p:sp>
        <p:nvSpPr>
          <p:cNvPr id="6" name="Нижний колонтитул 2"/>
          <p:cNvSpPr>
            <a:spLocks noGrp="1"/>
          </p:cNvSpPr>
          <p:nvPr>
            <p:ph type="ftr" sz="quarter" idx="11"/>
          </p:nvPr>
        </p:nvSpPr>
        <p:spPr/>
        <p:txBody>
          <a:bodyPr/>
          <a:lstStyle>
            <a:lvl1pPr>
              <a:defRPr/>
            </a:lvl1pPr>
          </a:lstStyle>
          <a:p>
            <a:pPr>
              <a:defRPr/>
            </a:pPr>
            <a:endParaRPr lang="ru-RU"/>
          </a:p>
        </p:txBody>
      </p:sp>
      <p:sp>
        <p:nvSpPr>
          <p:cNvPr id="7" name="Номер слайда 22"/>
          <p:cNvSpPr>
            <a:spLocks noGrp="1"/>
          </p:cNvSpPr>
          <p:nvPr>
            <p:ph type="sldNum" sz="quarter" idx="12"/>
          </p:nvPr>
        </p:nvSpPr>
        <p:spPr/>
        <p:txBody>
          <a:bodyPr/>
          <a:lstStyle>
            <a:lvl1pPr>
              <a:defRPr/>
            </a:lvl1pPr>
          </a:lstStyle>
          <a:p>
            <a:pPr>
              <a:defRPr/>
            </a:pPr>
            <a:fld id="{78ACD5E7-1712-48DD-8CCB-4DADBE17F076}" type="slidenum">
              <a:rPr lang="ru-RU"/>
              <a:pPr>
                <a:defRPr/>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Заголовок 21"/>
          <p:cNvSpPr>
            <a:spLocks noGrp="1"/>
          </p:cNvSpPr>
          <p:nvPr>
            <p:ph type="title"/>
          </p:nvPr>
        </p:nvSpPr>
        <p:spPr>
          <a:xfrm>
            <a:off x="457200" y="274638"/>
            <a:ext cx="8229600" cy="11430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lang="ru-RU" smtClean="0"/>
              <a:t>Образец заголовка</a:t>
            </a:r>
            <a:endParaRPr lang="en-US"/>
          </a:p>
        </p:txBody>
      </p:sp>
      <p:sp>
        <p:nvSpPr>
          <p:cNvPr id="1027" name="Текст 12"/>
          <p:cNvSpPr>
            <a:spLocks noGrp="1"/>
          </p:cNvSpPr>
          <p:nvPr>
            <p:ph type="body" idx="1"/>
          </p:nvPr>
        </p:nvSpPr>
        <p:spPr bwMode="auto">
          <a:xfrm>
            <a:off x="457200" y="1600200"/>
            <a:ext cx="8229600" cy="47085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4" name="Дата 13"/>
          <p:cNvSpPr>
            <a:spLocks noGrp="1"/>
          </p:cNvSpPr>
          <p:nvPr>
            <p:ph type="dt" sz="half" idx="2"/>
          </p:nvPr>
        </p:nvSpPr>
        <p:spPr>
          <a:xfrm>
            <a:off x="457200" y="6416675"/>
            <a:ext cx="2133600" cy="365125"/>
          </a:xfrm>
          <a:prstGeom prst="rect">
            <a:avLst/>
          </a:prstGeom>
        </p:spPr>
        <p:txBody>
          <a:bodyPr vert="horz" anchor="b"/>
          <a:lstStyle>
            <a:lvl1pPr algn="l"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5F843058-2606-4FE4-B035-730709F2014C}" type="datetimeFigureOut">
              <a:rPr lang="ru-RU"/>
              <a:pPr>
                <a:defRPr/>
              </a:pPr>
              <a:t>19.05.2010</a:t>
            </a:fld>
            <a:endParaRPr lang="ru-RU"/>
          </a:p>
        </p:txBody>
      </p:sp>
      <p:sp>
        <p:nvSpPr>
          <p:cNvPr id="3" name="Нижний колонтитул 2"/>
          <p:cNvSpPr>
            <a:spLocks noGrp="1"/>
          </p:cNvSpPr>
          <p:nvPr>
            <p:ph type="ftr" sz="quarter" idx="3"/>
          </p:nvPr>
        </p:nvSpPr>
        <p:spPr>
          <a:xfrm>
            <a:off x="3124200" y="6416675"/>
            <a:ext cx="2895600" cy="365125"/>
          </a:xfrm>
          <a:prstGeom prst="rect">
            <a:avLst/>
          </a:prstGeom>
        </p:spPr>
        <p:txBody>
          <a:bodyPr vert="horz" anchor="b"/>
          <a:lstStyle>
            <a:lvl1pPr algn="ct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endParaRPr lang="ru-RU"/>
          </a:p>
        </p:txBody>
      </p:sp>
      <p:sp>
        <p:nvSpPr>
          <p:cNvPr id="23" name="Номер слайда 22"/>
          <p:cNvSpPr>
            <a:spLocks noGrp="1"/>
          </p:cNvSpPr>
          <p:nvPr>
            <p:ph type="sldNum" sz="quarter" idx="4"/>
          </p:nvPr>
        </p:nvSpPr>
        <p:spPr>
          <a:xfrm>
            <a:off x="7924800" y="6416675"/>
            <a:ext cx="762000" cy="365125"/>
          </a:xfrm>
          <a:prstGeom prst="rect">
            <a:avLst/>
          </a:prstGeom>
        </p:spPr>
        <p:txBody>
          <a:bodyPr vert="horz" lIns="0" rIns="0" anchor="b"/>
          <a:lstStyle>
            <a:lvl1pPr algn="r" eaLnBrk="1" fontAlgn="auto" latinLnBrk="0" hangingPunct="1">
              <a:spcBef>
                <a:spcPts val="0"/>
              </a:spcBef>
              <a:spcAft>
                <a:spcPts val="0"/>
              </a:spcAft>
              <a:defRPr kumimoji="0" sz="1200">
                <a:solidFill>
                  <a:schemeClr val="tx1">
                    <a:shade val="50000"/>
                  </a:schemeClr>
                </a:solidFill>
                <a:latin typeface="+mn-lt"/>
                <a:cs typeface="+mn-cs"/>
              </a:defRPr>
            </a:lvl1pPr>
          </a:lstStyle>
          <a:p>
            <a:pPr>
              <a:defRPr/>
            </a:pPr>
            <a:fld id="{F23F5725-B1C3-4005-AF5C-98EE41369496}" type="slidenum">
              <a:rPr lang="ru-RU"/>
              <a:pPr>
                <a:defRPr/>
              </a:pPr>
              <a:t>‹#›</a:t>
            </a:fld>
            <a:endParaRPr lang="ru-RU"/>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100" b="1" kern="120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a:lvl2pPr algn="ctr" rtl="0" eaLnBrk="0" fontAlgn="base" hangingPunct="0">
        <a:spcBef>
          <a:spcPct val="0"/>
        </a:spcBef>
        <a:spcAft>
          <a:spcPct val="0"/>
        </a:spcAft>
        <a:defRPr sz="4100" b="1">
          <a:solidFill>
            <a:schemeClr val="tx1"/>
          </a:solidFill>
          <a:latin typeface="Arial" charset="0"/>
        </a:defRPr>
      </a:lvl2pPr>
      <a:lvl3pPr algn="ctr" rtl="0" eaLnBrk="0" fontAlgn="base" hangingPunct="0">
        <a:spcBef>
          <a:spcPct val="0"/>
        </a:spcBef>
        <a:spcAft>
          <a:spcPct val="0"/>
        </a:spcAft>
        <a:defRPr sz="4100" b="1">
          <a:solidFill>
            <a:schemeClr val="tx1"/>
          </a:solidFill>
          <a:latin typeface="Arial" charset="0"/>
        </a:defRPr>
      </a:lvl3pPr>
      <a:lvl4pPr algn="ctr" rtl="0" eaLnBrk="0" fontAlgn="base" hangingPunct="0">
        <a:spcBef>
          <a:spcPct val="0"/>
        </a:spcBef>
        <a:spcAft>
          <a:spcPct val="0"/>
        </a:spcAft>
        <a:defRPr sz="4100" b="1">
          <a:solidFill>
            <a:schemeClr val="tx1"/>
          </a:solidFill>
          <a:latin typeface="Arial" charset="0"/>
        </a:defRPr>
      </a:lvl4pPr>
      <a:lvl5pPr algn="ctr" rtl="0" eaLnBrk="0" fontAlgn="base" hangingPunct="0">
        <a:spcBef>
          <a:spcPct val="0"/>
        </a:spcBef>
        <a:spcAft>
          <a:spcPct val="0"/>
        </a:spcAft>
        <a:defRPr sz="4100" b="1">
          <a:solidFill>
            <a:schemeClr val="tx1"/>
          </a:solidFill>
          <a:latin typeface="Arial" charset="0"/>
        </a:defRPr>
      </a:lvl5pPr>
      <a:lvl6pPr marL="457200" algn="ctr" rtl="0" fontAlgn="base">
        <a:spcBef>
          <a:spcPct val="0"/>
        </a:spcBef>
        <a:spcAft>
          <a:spcPct val="0"/>
        </a:spcAft>
        <a:defRPr sz="4100" b="1">
          <a:solidFill>
            <a:schemeClr val="tx1"/>
          </a:solidFill>
          <a:latin typeface="Arial" charset="0"/>
        </a:defRPr>
      </a:lvl6pPr>
      <a:lvl7pPr marL="914400" algn="ctr" rtl="0" fontAlgn="base">
        <a:spcBef>
          <a:spcPct val="0"/>
        </a:spcBef>
        <a:spcAft>
          <a:spcPct val="0"/>
        </a:spcAft>
        <a:defRPr sz="4100" b="1">
          <a:solidFill>
            <a:schemeClr val="tx1"/>
          </a:solidFill>
          <a:latin typeface="Arial" charset="0"/>
        </a:defRPr>
      </a:lvl7pPr>
      <a:lvl8pPr marL="1371600" algn="ctr" rtl="0" fontAlgn="base">
        <a:spcBef>
          <a:spcPct val="0"/>
        </a:spcBef>
        <a:spcAft>
          <a:spcPct val="0"/>
        </a:spcAft>
        <a:defRPr sz="4100" b="1">
          <a:solidFill>
            <a:schemeClr val="tx1"/>
          </a:solidFill>
          <a:latin typeface="Arial" charset="0"/>
        </a:defRPr>
      </a:lvl8pPr>
      <a:lvl9pPr marL="1828800" algn="ctr" rtl="0" fontAlgn="base">
        <a:spcBef>
          <a:spcPct val="0"/>
        </a:spcBef>
        <a:spcAft>
          <a:spcPct val="0"/>
        </a:spcAft>
        <a:defRPr sz="4100" b="1">
          <a:solidFill>
            <a:schemeClr val="tx1"/>
          </a:solidFill>
          <a:latin typeface="Arial" charset="0"/>
        </a:defRPr>
      </a:lvl9pPr>
    </p:titleStyle>
    <p:bodyStyle>
      <a:lvl1pPr marL="547688" indent="-411163" algn="l" rtl="0" eaLnBrk="0" fontAlgn="base" hangingPunct="0">
        <a:spcBef>
          <a:spcPct val="20000"/>
        </a:spcBef>
        <a:spcAft>
          <a:spcPct val="0"/>
        </a:spcAft>
        <a:buClr>
          <a:srgbClr val="000000"/>
        </a:buClr>
        <a:buSzPct val="65000"/>
        <a:buFont typeface="Wingdings 2" pitchFamily="18" charset="2"/>
        <a:buChar char=""/>
        <a:defRPr sz="2800" kern="1200">
          <a:solidFill>
            <a:schemeClr val="tx1"/>
          </a:solidFill>
          <a:latin typeface="+mn-lt"/>
          <a:ea typeface="+mn-ea"/>
          <a:cs typeface="+mn-cs"/>
        </a:defRPr>
      </a:lvl1pPr>
      <a:lvl2pPr marL="868363" indent="-282575" algn="l" rtl="0" eaLnBrk="0" fontAlgn="base" hangingPunct="0">
        <a:spcBef>
          <a:spcPct val="20000"/>
        </a:spcBef>
        <a:spcAft>
          <a:spcPct val="0"/>
        </a:spcAft>
        <a:buClr>
          <a:schemeClr val="tx1"/>
        </a:buClr>
        <a:buSzPct val="80000"/>
        <a:buFont typeface="Wingdings 2" pitchFamily="18" charset="2"/>
        <a:buChar char=""/>
        <a:defRPr sz="2400" kern="1200">
          <a:solidFill>
            <a:schemeClr val="tx1"/>
          </a:solidFill>
          <a:latin typeface="+mn-lt"/>
          <a:ea typeface="+mn-ea"/>
          <a:cs typeface="+mn-cs"/>
        </a:defRPr>
      </a:lvl2pPr>
      <a:lvl3pPr marL="1133475" indent="-228600" algn="l" rtl="0" eaLnBrk="0" fontAlgn="base" hangingPunct="0">
        <a:spcBef>
          <a:spcPct val="20000"/>
        </a:spcBef>
        <a:spcAft>
          <a:spcPct val="0"/>
        </a:spcAft>
        <a:buClr>
          <a:schemeClr val="tx1"/>
        </a:buClr>
        <a:buSzPct val="95000"/>
        <a:buFont typeface="Wingdings" pitchFamily="2" charset="2"/>
        <a:buChar char=""/>
        <a:defRPr sz="2200" kern="1200">
          <a:solidFill>
            <a:schemeClr val="tx1"/>
          </a:solidFill>
          <a:latin typeface="+mn-lt"/>
          <a:ea typeface="+mn-ea"/>
          <a:cs typeface="+mn-cs"/>
        </a:defRPr>
      </a:lvl3pPr>
      <a:lvl4pPr marL="1352550" indent="-182563" algn="l" rtl="0" eaLnBrk="0" fontAlgn="base" hangingPunct="0">
        <a:spcBef>
          <a:spcPct val="20000"/>
        </a:spcBef>
        <a:spcAft>
          <a:spcPct val="0"/>
        </a:spcAft>
        <a:buClr>
          <a:schemeClr val="tx1"/>
        </a:buClr>
        <a:buSzPct val="100000"/>
        <a:buFont typeface="Wingdings 3" pitchFamily="18" charset="2"/>
        <a:buChar char=""/>
        <a:defRPr sz="2000" kern="1200">
          <a:solidFill>
            <a:schemeClr val="tx1"/>
          </a:solidFill>
          <a:latin typeface="+mn-lt"/>
          <a:ea typeface="+mn-ea"/>
          <a:cs typeface="+mn-cs"/>
        </a:defRPr>
      </a:lvl4pPr>
      <a:lvl5pPr marL="1544638" indent="-182563" algn="l" rtl="0" eaLnBrk="0" fontAlgn="base" hangingPunct="0">
        <a:spcBef>
          <a:spcPct val="20000"/>
        </a:spcBef>
        <a:spcAft>
          <a:spcPct val="0"/>
        </a:spcAft>
        <a:buClr>
          <a:schemeClr val="tx1"/>
        </a:buClr>
        <a:buFont typeface="Wingdings 2" pitchFamily="18" charset="2"/>
        <a:buChar char=""/>
        <a:defRPr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 Id="rId4" Type="http://schemas.openxmlformats.org/officeDocument/2006/relationships/image" Target="../media/image20.jpeg"/></Relationships>
</file>

<file path=ppt/slides/_rels/slide15.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2.jpeg"/><Relationship Id="rId3" Type="http://schemas.openxmlformats.org/officeDocument/2006/relationships/image" Target="../media/image22.jpeg"/><Relationship Id="rId7" Type="http://schemas.openxmlformats.org/officeDocument/2006/relationships/image" Target="../media/image26.jpeg"/><Relationship Id="rId12" Type="http://schemas.openxmlformats.org/officeDocument/2006/relationships/image" Target="../media/image31.jpeg"/><Relationship Id="rId2" Type="http://schemas.openxmlformats.org/officeDocument/2006/relationships/image" Target="../media/image21.jpeg"/><Relationship Id="rId1" Type="http://schemas.openxmlformats.org/officeDocument/2006/relationships/slideLayout" Target="../slideLayouts/slideLayout7.xml"/><Relationship Id="rId6" Type="http://schemas.openxmlformats.org/officeDocument/2006/relationships/image" Target="../media/image25.jpeg"/><Relationship Id="rId11" Type="http://schemas.openxmlformats.org/officeDocument/2006/relationships/image" Target="../media/image30.jpeg"/><Relationship Id="rId5" Type="http://schemas.openxmlformats.org/officeDocument/2006/relationships/image" Target="../media/image24.jpeg"/><Relationship Id="rId10" Type="http://schemas.openxmlformats.org/officeDocument/2006/relationships/image" Target="../media/image29.jpeg"/><Relationship Id="rId4" Type="http://schemas.openxmlformats.org/officeDocument/2006/relationships/image" Target="../media/image23.jpeg"/><Relationship Id="rId9" Type="http://schemas.openxmlformats.org/officeDocument/2006/relationships/image" Target="../media/image28.jpeg"/><Relationship Id="rId14" Type="http://schemas.openxmlformats.org/officeDocument/2006/relationships/image" Target="../media/image33.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1"/>
          <p:cNvSpPr>
            <a:spLocks noChangeArrowheads="1"/>
          </p:cNvSpPr>
          <p:nvPr/>
        </p:nvSpPr>
        <p:spPr bwMode="auto">
          <a:xfrm>
            <a:off x="0" y="0"/>
            <a:ext cx="9144000" cy="7602538"/>
          </a:xfrm>
          <a:prstGeom prst="rect">
            <a:avLst/>
          </a:prstGeom>
          <a:noFill/>
          <a:ln w="9525">
            <a:noFill/>
            <a:miter lim="800000"/>
            <a:headEnd/>
            <a:tailEnd/>
          </a:ln>
        </p:spPr>
        <p:txBody>
          <a:bodyPr anchor="ctr">
            <a:spAutoFit/>
          </a:bodyPr>
          <a:lstStyle/>
          <a:p>
            <a:pPr algn="ctr"/>
            <a:r>
              <a:rPr lang="ru-RU" sz="1200">
                <a:latin typeface="Calibri" pitchFamily="34" charset="0"/>
                <a:ea typeface="Calibri" pitchFamily="34" charset="0"/>
                <a:cs typeface="Times New Roman" pitchFamily="18" charset="0"/>
              </a:rPr>
              <a:t>                                Муниципальное образовательное учреждение</a:t>
            </a:r>
            <a:endParaRPr lang="ru-RU" sz="600">
              <a:ea typeface="Calibri" pitchFamily="34" charset="0"/>
              <a:cs typeface="Times New Roman" pitchFamily="18" charset="0"/>
            </a:endParaRPr>
          </a:p>
          <a:p>
            <a:pPr algn="ctr" eaLnBrk="0" hangingPunct="0"/>
            <a:r>
              <a:rPr lang="ru-RU" sz="1200">
                <a:latin typeface="Calibri" pitchFamily="34" charset="0"/>
                <a:ea typeface="Calibri" pitchFamily="34" charset="0"/>
                <a:cs typeface="Times New Roman" pitchFamily="18" charset="0"/>
              </a:rPr>
              <a:t>                                средняя общеобразовательная школа п. Аскиз.</a:t>
            </a:r>
            <a:endParaRPr lang="ru-RU" sz="600">
              <a:ea typeface="Calibri" pitchFamily="34" charset="0"/>
              <a:cs typeface="Times New Roman" pitchFamily="18" charset="0"/>
            </a:endParaRPr>
          </a:p>
          <a:p>
            <a:pPr eaLnBrk="0" hangingPunct="0"/>
            <a:endParaRPr lang="ru-RU" sz="2200">
              <a:latin typeface="Calibri" pitchFamily="34" charset="0"/>
              <a:ea typeface="Calibri" pitchFamily="34" charset="0"/>
              <a:cs typeface="Times New Roman" pitchFamily="18" charset="0"/>
            </a:endParaRPr>
          </a:p>
          <a:p>
            <a:pPr eaLnBrk="0" hangingPunct="0"/>
            <a:endParaRPr lang="ru-RU" sz="2200">
              <a:latin typeface="Calibri" pitchFamily="34" charset="0"/>
              <a:ea typeface="Calibri" pitchFamily="34" charset="0"/>
              <a:cs typeface="Times New Roman" pitchFamily="18" charset="0"/>
            </a:endParaRPr>
          </a:p>
          <a:p>
            <a:pPr eaLnBrk="0" hangingPunct="0"/>
            <a:endParaRPr lang="ru-RU" sz="2200">
              <a:latin typeface="Calibri" pitchFamily="34" charset="0"/>
              <a:ea typeface="Calibri" pitchFamily="34" charset="0"/>
              <a:cs typeface="Times New Roman" pitchFamily="18" charset="0"/>
            </a:endParaRPr>
          </a:p>
          <a:p>
            <a:pPr eaLnBrk="0" hangingPunct="0"/>
            <a:r>
              <a:rPr lang="ru-RU" sz="2200">
                <a:latin typeface="Calibri" pitchFamily="34" charset="0"/>
                <a:ea typeface="Calibri" pitchFamily="34" charset="0"/>
                <a:cs typeface="Times New Roman" pitchFamily="18" charset="0"/>
              </a:rPr>
              <a:t>Проект:</a:t>
            </a:r>
            <a:endParaRPr lang="ru-RU" sz="600">
              <a:ea typeface="Calibri" pitchFamily="34" charset="0"/>
              <a:cs typeface="Times New Roman" pitchFamily="18" charset="0"/>
            </a:endParaRPr>
          </a:p>
          <a:p>
            <a:pPr algn="ctr" eaLnBrk="0" hangingPunct="0"/>
            <a:r>
              <a:rPr lang="ru-RU" sz="3600" b="1">
                <a:latin typeface="Calibri" pitchFamily="34" charset="0"/>
                <a:ea typeface="Calibri" pitchFamily="34" charset="0"/>
                <a:cs typeface="Times New Roman" pitchFamily="18" charset="0"/>
              </a:rPr>
              <a:t>Формирование толерантных отношений у младших подростков в процессе коллективной творческой деятельности.</a:t>
            </a:r>
          </a:p>
          <a:p>
            <a:pPr eaLnBrk="0" hangingPunct="0"/>
            <a:endParaRPr lang="ru-RU" sz="3600" b="1">
              <a:latin typeface="Calibri" pitchFamily="34" charset="0"/>
              <a:ea typeface="Calibri" pitchFamily="34" charset="0"/>
              <a:cs typeface="Times New Roman" pitchFamily="18" charset="0"/>
            </a:endParaRPr>
          </a:p>
          <a:p>
            <a:pPr eaLnBrk="0" hangingPunct="0"/>
            <a:endParaRPr lang="ru-RU" sz="3600" b="1">
              <a:latin typeface="Calibri" pitchFamily="34" charset="0"/>
              <a:ea typeface="Calibri" pitchFamily="34" charset="0"/>
              <a:cs typeface="Times New Roman" pitchFamily="18" charset="0"/>
            </a:endParaRPr>
          </a:p>
          <a:p>
            <a:pPr eaLnBrk="0" hangingPunct="0"/>
            <a:endParaRPr lang="ru-RU" sz="600"/>
          </a:p>
          <a:p>
            <a:pPr eaLnBrk="0" hangingPunct="0"/>
            <a:r>
              <a:rPr lang="ru-RU" sz="1200">
                <a:latin typeface="Calibri" pitchFamily="34" charset="0"/>
              </a:rPr>
              <a:t>                                                                               </a:t>
            </a:r>
          </a:p>
          <a:p>
            <a:pPr eaLnBrk="0" hangingPunct="0"/>
            <a:endParaRPr lang="ru-RU" sz="1200">
              <a:latin typeface="Calibri" pitchFamily="34" charset="0"/>
            </a:endParaRPr>
          </a:p>
          <a:p>
            <a:pPr eaLnBrk="0" hangingPunct="0"/>
            <a:r>
              <a:rPr lang="ru-RU" sz="1200">
                <a:latin typeface="Calibri" pitchFamily="34" charset="0"/>
              </a:rPr>
              <a:t>                                                                                    Выполнил: классный руководитель МОУ СОШ                                  </a:t>
            </a:r>
            <a:endParaRPr lang="ru-RU" sz="600"/>
          </a:p>
          <a:p>
            <a:pPr eaLnBrk="0" hangingPunct="0"/>
            <a:r>
              <a:rPr lang="ru-RU" sz="1100" b="1">
                <a:latin typeface="Calibri" pitchFamily="34" charset="0"/>
              </a:rPr>
              <a:t>                                                                                            </a:t>
            </a:r>
            <a:r>
              <a:rPr lang="ru-RU" sz="1100">
                <a:latin typeface="Calibri" pitchFamily="34" charset="0"/>
              </a:rPr>
              <a:t>п. Аскиз. Гончарова Г. А.</a:t>
            </a:r>
            <a:endParaRPr lang="ru-RU" sz="600"/>
          </a:p>
          <a:p>
            <a:pPr eaLnBrk="0" hangingPunct="0"/>
            <a:r>
              <a:rPr lang="ru-RU" sz="1100">
                <a:latin typeface="Calibri" pitchFamily="34" charset="0"/>
              </a:rPr>
              <a:t>                                                             </a:t>
            </a:r>
          </a:p>
          <a:p>
            <a:pPr eaLnBrk="0" hangingPunct="0"/>
            <a:endParaRPr lang="ru-RU" sz="1100">
              <a:latin typeface="Calibri" pitchFamily="34" charset="0"/>
            </a:endParaRPr>
          </a:p>
          <a:p>
            <a:pPr eaLnBrk="0" hangingPunct="0"/>
            <a:endParaRPr lang="ru-RU" sz="1100">
              <a:latin typeface="Calibri" pitchFamily="34" charset="0"/>
            </a:endParaRPr>
          </a:p>
          <a:p>
            <a:pPr eaLnBrk="0" hangingPunct="0"/>
            <a:endParaRPr lang="ru-RU" sz="1100">
              <a:latin typeface="Calibri" pitchFamily="34" charset="0"/>
            </a:endParaRPr>
          </a:p>
          <a:p>
            <a:pPr eaLnBrk="0" hangingPunct="0"/>
            <a:endParaRPr lang="ru-RU" sz="1100">
              <a:latin typeface="Calibri" pitchFamily="34" charset="0"/>
            </a:endParaRPr>
          </a:p>
          <a:p>
            <a:pPr eaLnBrk="0" hangingPunct="0"/>
            <a:endParaRPr lang="ru-RU" sz="1100">
              <a:latin typeface="Calibri" pitchFamily="34" charset="0"/>
            </a:endParaRPr>
          </a:p>
          <a:p>
            <a:pPr eaLnBrk="0" hangingPunct="0"/>
            <a:endParaRPr lang="ru-RU" sz="1100">
              <a:latin typeface="Calibri" pitchFamily="34" charset="0"/>
            </a:endParaRPr>
          </a:p>
          <a:p>
            <a:pPr eaLnBrk="0" hangingPunct="0"/>
            <a:endParaRPr lang="ru-RU" sz="1100">
              <a:latin typeface="Calibri" pitchFamily="34" charset="0"/>
            </a:endParaRPr>
          </a:p>
          <a:p>
            <a:pPr eaLnBrk="0" hangingPunct="0"/>
            <a:endParaRPr lang="ru-RU" sz="1100">
              <a:latin typeface="Calibri" pitchFamily="34" charset="0"/>
            </a:endParaRPr>
          </a:p>
          <a:p>
            <a:pPr eaLnBrk="0" hangingPunct="0"/>
            <a:endParaRPr lang="ru-RU" sz="1100">
              <a:latin typeface="Calibri" pitchFamily="34" charset="0"/>
            </a:endParaRPr>
          </a:p>
          <a:p>
            <a:pPr eaLnBrk="0" hangingPunct="0"/>
            <a:endParaRPr lang="ru-RU" sz="1100">
              <a:latin typeface="Calibri" pitchFamily="34" charset="0"/>
            </a:endParaRPr>
          </a:p>
          <a:p>
            <a:pPr eaLnBrk="0" hangingPunct="0"/>
            <a:endParaRPr lang="ru-RU" sz="1100">
              <a:latin typeface="Calibri" pitchFamily="34" charset="0"/>
            </a:endParaRPr>
          </a:p>
          <a:p>
            <a:pPr eaLnBrk="0" hangingPunct="0"/>
            <a:r>
              <a:rPr lang="ru-RU" sz="1100">
                <a:latin typeface="Calibri" pitchFamily="34" charset="0"/>
              </a:rPr>
              <a:t>                                                                                      п. Аскиз, 2009 год</a:t>
            </a:r>
            <a:endParaRPr lang="ru-RU"/>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G:\100_1407.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290" name="Picture 2" descr="G:\100_1408.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I:\DCIM\100KC643\100_1412.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G:\100_1395.JPG"/>
          <p:cNvPicPr>
            <a:picLocks noChangeAspect="1" noChangeArrowheads="1"/>
          </p:cNvPicPr>
          <p:nvPr/>
        </p:nvPicPr>
        <p:blipFill>
          <a:blip r:embed="rId2" cstate="email"/>
          <a:srcRect/>
          <a:stretch>
            <a:fillRect/>
          </a:stretch>
        </p:blipFill>
        <p:spPr bwMode="auto">
          <a:xfrm>
            <a:off x="0" y="0"/>
            <a:ext cx="4449763" cy="1874838"/>
          </a:xfrm>
          <a:prstGeom prst="rect">
            <a:avLst/>
          </a:prstGeom>
          <a:noFill/>
          <a:ln w="9525">
            <a:noFill/>
            <a:miter lim="800000"/>
            <a:headEnd/>
            <a:tailEnd/>
          </a:ln>
        </p:spPr>
      </p:pic>
      <p:pic>
        <p:nvPicPr>
          <p:cNvPr id="80899" name="Picture 3" descr="G:\100_1396.JPG"/>
          <p:cNvPicPr>
            <a:picLocks noChangeAspect="1" noChangeArrowheads="1"/>
          </p:cNvPicPr>
          <p:nvPr/>
        </p:nvPicPr>
        <p:blipFill>
          <a:blip r:embed="rId3" cstate="email"/>
          <a:srcRect/>
          <a:stretch>
            <a:fillRect/>
          </a:stretch>
        </p:blipFill>
        <p:spPr bwMode="auto">
          <a:xfrm>
            <a:off x="4476750" y="0"/>
            <a:ext cx="4667250" cy="1874838"/>
          </a:xfrm>
          <a:prstGeom prst="rect">
            <a:avLst/>
          </a:prstGeom>
          <a:noFill/>
          <a:ln w="9525">
            <a:noFill/>
            <a:miter lim="800000"/>
            <a:headEnd/>
            <a:tailEnd/>
          </a:ln>
        </p:spPr>
      </p:pic>
      <p:pic>
        <p:nvPicPr>
          <p:cNvPr id="80900" name="Picture 4" descr="I:\DCIM\100KC643\100_1443.JPG"/>
          <p:cNvPicPr>
            <a:picLocks noChangeAspect="1" noChangeArrowheads="1"/>
          </p:cNvPicPr>
          <p:nvPr/>
        </p:nvPicPr>
        <p:blipFill>
          <a:blip r:embed="rId4" cstate="email"/>
          <a:srcRect/>
          <a:stretch>
            <a:fillRect/>
          </a:stretch>
        </p:blipFill>
        <p:spPr bwMode="auto">
          <a:xfrm>
            <a:off x="0" y="1874838"/>
            <a:ext cx="5207000" cy="1982787"/>
          </a:xfrm>
          <a:prstGeom prst="rect">
            <a:avLst/>
          </a:prstGeom>
          <a:noFill/>
          <a:ln w="9525">
            <a:noFill/>
            <a:miter lim="800000"/>
            <a:headEnd/>
            <a:tailEnd/>
          </a:ln>
        </p:spPr>
      </p:pic>
      <p:pic>
        <p:nvPicPr>
          <p:cNvPr id="80901" name="Picture 5" descr="I:\DCIM\100KC643\100_1439.JPG"/>
          <p:cNvPicPr>
            <a:picLocks noChangeAspect="1" noChangeArrowheads="1"/>
          </p:cNvPicPr>
          <p:nvPr/>
        </p:nvPicPr>
        <p:blipFill>
          <a:blip r:embed="rId5" cstate="email"/>
          <a:srcRect/>
          <a:stretch>
            <a:fillRect/>
          </a:stretch>
        </p:blipFill>
        <p:spPr bwMode="auto">
          <a:xfrm>
            <a:off x="5238750" y="1874838"/>
            <a:ext cx="3905250" cy="1982787"/>
          </a:xfrm>
          <a:prstGeom prst="rect">
            <a:avLst/>
          </a:prstGeom>
          <a:noFill/>
          <a:ln w="9525">
            <a:noFill/>
            <a:miter lim="800000"/>
            <a:headEnd/>
            <a:tailEnd/>
          </a:ln>
        </p:spPr>
      </p:pic>
      <p:pic>
        <p:nvPicPr>
          <p:cNvPr id="80902" name="Picture 6" descr="I:\DCIM\100KC643\100_1433.JPG"/>
          <p:cNvPicPr>
            <a:picLocks noChangeAspect="1" noChangeArrowheads="1"/>
          </p:cNvPicPr>
          <p:nvPr/>
        </p:nvPicPr>
        <p:blipFill>
          <a:blip r:embed="rId6" cstate="email"/>
          <a:srcRect/>
          <a:stretch>
            <a:fillRect/>
          </a:stretch>
        </p:blipFill>
        <p:spPr bwMode="auto">
          <a:xfrm>
            <a:off x="0" y="3857625"/>
            <a:ext cx="4667250" cy="3000375"/>
          </a:xfrm>
          <a:prstGeom prst="rect">
            <a:avLst/>
          </a:prstGeom>
          <a:noFill/>
          <a:ln w="9525">
            <a:noFill/>
            <a:miter lim="800000"/>
            <a:headEnd/>
            <a:tailEnd/>
          </a:ln>
        </p:spPr>
      </p:pic>
      <p:pic>
        <p:nvPicPr>
          <p:cNvPr id="80903" name="Picture 7" descr="I:\DCIM\100KC643\100_1431.JPG"/>
          <p:cNvPicPr>
            <a:picLocks noChangeAspect="1" noChangeArrowheads="1"/>
          </p:cNvPicPr>
          <p:nvPr/>
        </p:nvPicPr>
        <p:blipFill>
          <a:blip r:embed="rId7" cstate="email"/>
          <a:srcRect/>
          <a:stretch>
            <a:fillRect/>
          </a:stretch>
        </p:blipFill>
        <p:spPr bwMode="auto">
          <a:xfrm>
            <a:off x="4667250" y="3870325"/>
            <a:ext cx="4476750" cy="29876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nodeType="clickEffect">
                                  <p:stCondLst>
                                    <p:cond delay="0"/>
                                  </p:stCondLst>
                                  <p:childTnLst>
                                    <p:set>
                                      <p:cBhvr>
                                        <p:cTn id="6" dur="1" fill="hold">
                                          <p:stCondLst>
                                            <p:cond delay="0"/>
                                          </p:stCondLst>
                                        </p:cTn>
                                        <p:tgtEl>
                                          <p:spTgt spid="80898"/>
                                        </p:tgtEl>
                                        <p:attrNameLst>
                                          <p:attrName>style.visibility</p:attrName>
                                        </p:attrNameLst>
                                      </p:cBhvr>
                                      <p:to>
                                        <p:strVal val="visible"/>
                                      </p:to>
                                    </p:set>
                                    <p:animEffect transition="in" filter="checkerboard(across)">
                                      <p:cBhvr>
                                        <p:cTn id="7" dur="500"/>
                                        <p:tgtEl>
                                          <p:spTgt spid="80898"/>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80899"/>
                                        </p:tgtEl>
                                        <p:attrNameLst>
                                          <p:attrName>style.visibility</p:attrName>
                                        </p:attrNameLst>
                                      </p:cBhvr>
                                      <p:to>
                                        <p:strVal val="visible"/>
                                      </p:to>
                                    </p:set>
                                    <p:animEffect transition="in" filter="blinds(horizontal)">
                                      <p:cBhvr>
                                        <p:cTn id="12" dur="500"/>
                                        <p:tgtEl>
                                          <p:spTgt spid="8089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80900"/>
                                        </p:tgtEl>
                                        <p:attrNameLst>
                                          <p:attrName>style.visibility</p:attrName>
                                        </p:attrNameLst>
                                      </p:cBhvr>
                                      <p:to>
                                        <p:strVal val="visible"/>
                                      </p:to>
                                    </p:set>
                                    <p:animEffect transition="in" filter="dissolve">
                                      <p:cBhvr>
                                        <p:cTn id="17" dur="500"/>
                                        <p:tgtEl>
                                          <p:spTgt spid="80900"/>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80901"/>
                                        </p:tgtEl>
                                        <p:attrNameLst>
                                          <p:attrName>style.visibility</p:attrName>
                                        </p:attrNameLst>
                                      </p:cBhvr>
                                      <p:to>
                                        <p:strVal val="visible"/>
                                      </p:to>
                                    </p:set>
                                    <p:animEffect transition="in" filter="wheel(4)">
                                      <p:cBhvr>
                                        <p:cTn id="22" dur="2000"/>
                                        <p:tgtEl>
                                          <p:spTgt spid="80901"/>
                                        </p:tgtEl>
                                      </p:cBhvr>
                                    </p:animEffect>
                                  </p:childTnLst>
                                </p:cTn>
                              </p:par>
                            </p:childTnLst>
                          </p:cTn>
                        </p:par>
                      </p:childTnLst>
                    </p:cTn>
                  </p:par>
                  <p:par>
                    <p:cTn id="23" fill="hold">
                      <p:stCondLst>
                        <p:cond delay="indefinite"/>
                      </p:stCondLst>
                      <p:childTnLst>
                        <p:par>
                          <p:cTn id="24" fill="hold">
                            <p:stCondLst>
                              <p:cond delay="0"/>
                            </p:stCondLst>
                            <p:childTnLst>
                              <p:par>
                                <p:cTn id="25" presetID="24" presetClass="entr" presetSubtype="0" fill="hold" nodeType="clickEffect">
                                  <p:stCondLst>
                                    <p:cond delay="0"/>
                                  </p:stCondLst>
                                  <p:childTnLst>
                                    <p:set>
                                      <p:cBhvr>
                                        <p:cTn id="26" dur="1" fill="hold">
                                          <p:stCondLst>
                                            <p:cond delay="0"/>
                                          </p:stCondLst>
                                        </p:cTn>
                                        <p:tgtEl>
                                          <p:spTgt spid="80902"/>
                                        </p:tgtEl>
                                        <p:attrNameLst>
                                          <p:attrName>style.visibility</p:attrName>
                                        </p:attrNameLst>
                                      </p:cBhvr>
                                      <p:to>
                                        <p:strVal val="visible"/>
                                      </p:to>
                                    </p:set>
                                    <p:anim to="" calcmode="lin" valueType="num">
                                      <p:cBhvr>
                                        <p:cTn id="27" dur="1" fill="hold"/>
                                        <p:tgtEl>
                                          <p:spTgt spid="80902"/>
                                        </p:tgtEl>
                                        <p:attrNameLst>
                                          <p:attrName/>
                                        </p:attrNameLst>
                                      </p:cBhvr>
                                    </p:anim>
                                  </p:childTnLst>
                                </p:cTn>
                              </p:par>
                            </p:childTnLst>
                          </p:cTn>
                        </p:par>
                      </p:childTnLst>
                    </p:cTn>
                  </p:par>
                  <p:par>
                    <p:cTn id="28" fill="hold">
                      <p:stCondLst>
                        <p:cond delay="indefinite"/>
                      </p:stCondLst>
                      <p:childTnLst>
                        <p:par>
                          <p:cTn id="29" fill="hold">
                            <p:stCondLst>
                              <p:cond delay="0"/>
                            </p:stCondLst>
                            <p:childTnLst>
                              <p:par>
                                <p:cTn id="30" presetID="12" presetClass="entr" presetSubtype="4" fill="hold" nodeType="clickEffect">
                                  <p:stCondLst>
                                    <p:cond delay="0"/>
                                  </p:stCondLst>
                                  <p:childTnLst>
                                    <p:set>
                                      <p:cBhvr>
                                        <p:cTn id="31" dur="1" fill="hold">
                                          <p:stCondLst>
                                            <p:cond delay="0"/>
                                          </p:stCondLst>
                                        </p:cTn>
                                        <p:tgtEl>
                                          <p:spTgt spid="80903"/>
                                        </p:tgtEl>
                                        <p:attrNameLst>
                                          <p:attrName>style.visibility</p:attrName>
                                        </p:attrNameLst>
                                      </p:cBhvr>
                                      <p:to>
                                        <p:strVal val="visible"/>
                                      </p:to>
                                    </p:set>
                                    <p:animEffect transition="in" filter="slide(fromBottom)">
                                      <p:cBhvr>
                                        <p:cTn id="32" dur="500"/>
                                        <p:tgtEl>
                                          <p:spTgt spid="809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2946" name="Picture 2" descr="I:\DCIM\100KC643\100_1429.JPG"/>
          <p:cNvPicPr>
            <a:picLocks noChangeAspect="1" noChangeArrowheads="1"/>
          </p:cNvPicPr>
          <p:nvPr/>
        </p:nvPicPr>
        <p:blipFill>
          <a:blip r:embed="rId2" cstate="email"/>
          <a:srcRect/>
          <a:stretch>
            <a:fillRect/>
          </a:stretch>
        </p:blipFill>
        <p:spPr bwMode="auto">
          <a:xfrm>
            <a:off x="0" y="0"/>
            <a:ext cx="5048250" cy="2786063"/>
          </a:xfrm>
          <a:prstGeom prst="rect">
            <a:avLst/>
          </a:prstGeom>
          <a:noFill/>
          <a:ln w="9525">
            <a:noFill/>
            <a:miter lim="800000"/>
            <a:headEnd/>
            <a:tailEnd/>
          </a:ln>
        </p:spPr>
      </p:pic>
      <p:pic>
        <p:nvPicPr>
          <p:cNvPr id="82947" name="Picture 3" descr="I:\DCIM\100KC643\100_1422.JPG"/>
          <p:cNvPicPr>
            <a:picLocks noChangeAspect="1" noChangeArrowheads="1"/>
          </p:cNvPicPr>
          <p:nvPr/>
        </p:nvPicPr>
        <p:blipFill>
          <a:blip r:embed="rId3" cstate="email"/>
          <a:srcRect/>
          <a:stretch>
            <a:fillRect/>
          </a:stretch>
        </p:blipFill>
        <p:spPr bwMode="auto">
          <a:xfrm>
            <a:off x="5048250" y="0"/>
            <a:ext cx="4095750" cy="2197100"/>
          </a:xfrm>
          <a:prstGeom prst="rect">
            <a:avLst/>
          </a:prstGeom>
          <a:noFill/>
          <a:ln w="9525">
            <a:noFill/>
            <a:miter lim="800000"/>
            <a:headEnd/>
            <a:tailEnd/>
          </a:ln>
        </p:spPr>
      </p:pic>
      <p:pic>
        <p:nvPicPr>
          <p:cNvPr id="82948" name="Picture 4" descr="I:\DCIM\100KC643\100_1450.JPG"/>
          <p:cNvPicPr>
            <a:picLocks noChangeAspect="1" noChangeArrowheads="1"/>
          </p:cNvPicPr>
          <p:nvPr/>
        </p:nvPicPr>
        <p:blipFill>
          <a:blip r:embed="rId4" cstate="email"/>
          <a:srcRect/>
          <a:stretch>
            <a:fillRect/>
          </a:stretch>
        </p:blipFill>
        <p:spPr bwMode="auto">
          <a:xfrm>
            <a:off x="1714500" y="2786063"/>
            <a:ext cx="5843588" cy="2462212"/>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82946"/>
                                        </p:tgtEl>
                                        <p:attrNameLst>
                                          <p:attrName>style.visibility</p:attrName>
                                        </p:attrNameLst>
                                      </p:cBhvr>
                                      <p:to>
                                        <p:strVal val="visible"/>
                                      </p:to>
                                    </p:set>
                                    <p:animEffect transition="in" filter="wheel(4)">
                                      <p:cBhvr>
                                        <p:cTn id="7" dur="2000"/>
                                        <p:tgtEl>
                                          <p:spTgt spid="82946"/>
                                        </p:tgtEl>
                                      </p:cBhvr>
                                    </p:animEffect>
                                  </p:childTnLst>
                                </p:cTn>
                              </p:par>
                            </p:childTnLst>
                          </p:cTn>
                        </p:par>
                      </p:childTnLst>
                    </p:cTn>
                  </p:par>
                  <p:par>
                    <p:cTn id="8" fill="hold">
                      <p:stCondLst>
                        <p:cond delay="indefinite"/>
                      </p:stCondLst>
                      <p:childTnLst>
                        <p:par>
                          <p:cTn id="9" fill="hold">
                            <p:stCondLst>
                              <p:cond delay="0"/>
                            </p:stCondLst>
                            <p:childTnLst>
                              <p:par>
                                <p:cTn id="10" presetID="5" presetClass="entr" presetSubtype="10" fill="hold" nodeType="clickEffect">
                                  <p:stCondLst>
                                    <p:cond delay="0"/>
                                  </p:stCondLst>
                                  <p:childTnLst>
                                    <p:set>
                                      <p:cBhvr>
                                        <p:cTn id="11" dur="1" fill="hold">
                                          <p:stCondLst>
                                            <p:cond delay="0"/>
                                          </p:stCondLst>
                                        </p:cTn>
                                        <p:tgtEl>
                                          <p:spTgt spid="82947"/>
                                        </p:tgtEl>
                                        <p:attrNameLst>
                                          <p:attrName>style.visibility</p:attrName>
                                        </p:attrNameLst>
                                      </p:cBhvr>
                                      <p:to>
                                        <p:strVal val="visible"/>
                                      </p:to>
                                    </p:set>
                                    <p:animEffect transition="in" filter="checkerboard(across)">
                                      <p:cBhvr>
                                        <p:cTn id="12" dur="500"/>
                                        <p:tgtEl>
                                          <p:spTgt spid="82947"/>
                                        </p:tgtEl>
                                      </p:cBhvr>
                                    </p:animEffect>
                                  </p:childTnLst>
                                </p:cTn>
                              </p:par>
                            </p:childTnLst>
                          </p:cTn>
                        </p:par>
                      </p:childTnLst>
                    </p:cTn>
                  </p:par>
                  <p:par>
                    <p:cTn id="13" fill="hold">
                      <p:stCondLst>
                        <p:cond delay="indefinite"/>
                      </p:stCondLst>
                      <p:childTnLst>
                        <p:par>
                          <p:cTn id="14" fill="hold">
                            <p:stCondLst>
                              <p:cond delay="0"/>
                            </p:stCondLst>
                            <p:childTnLst>
                              <p:par>
                                <p:cTn id="15" presetID="8" presetClass="emph" presetSubtype="0" fill="hold" nodeType="clickEffect">
                                  <p:stCondLst>
                                    <p:cond delay="0"/>
                                  </p:stCondLst>
                                  <p:childTnLst>
                                    <p:animRot by="21600000">
                                      <p:cBhvr>
                                        <p:cTn id="16" dur="2000" fill="hold"/>
                                        <p:tgtEl>
                                          <p:spTgt spid="82948"/>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22" name="Picture 2" descr="G:\100_1402.JPG"/>
          <p:cNvPicPr>
            <a:picLocks noChangeAspect="1" noChangeArrowheads="1"/>
          </p:cNvPicPr>
          <p:nvPr/>
        </p:nvPicPr>
        <p:blipFill>
          <a:blip r:embed="rId2" cstate="email"/>
          <a:srcRect/>
          <a:stretch>
            <a:fillRect/>
          </a:stretch>
        </p:blipFill>
        <p:spPr bwMode="auto">
          <a:xfrm>
            <a:off x="0" y="0"/>
            <a:ext cx="9144000" cy="6858000"/>
          </a:xfrm>
          <a:prstGeom prst="rect">
            <a:avLst/>
          </a:prstGeom>
          <a:noFill/>
          <a:ln w="9525">
            <a:noFill/>
            <a:miter lim="800000"/>
            <a:headEnd/>
            <a:tailEnd/>
          </a:ln>
        </p:spPr>
      </p:pic>
      <p:pic>
        <p:nvPicPr>
          <p:cNvPr id="81923" name="Picture 3" descr="G:\SDC10340.JPG"/>
          <p:cNvPicPr>
            <a:picLocks noChangeAspect="1" noChangeArrowheads="1"/>
          </p:cNvPicPr>
          <p:nvPr/>
        </p:nvPicPr>
        <p:blipFill>
          <a:blip r:embed="rId3" cstate="email"/>
          <a:srcRect/>
          <a:stretch>
            <a:fillRect/>
          </a:stretch>
        </p:blipFill>
        <p:spPr bwMode="auto">
          <a:xfrm>
            <a:off x="0" y="0"/>
            <a:ext cx="9144000" cy="6858000"/>
          </a:xfrm>
          <a:prstGeom prst="rect">
            <a:avLst/>
          </a:prstGeom>
          <a:noFill/>
          <a:ln w="9525">
            <a:noFill/>
            <a:miter lim="800000"/>
            <a:headEnd/>
            <a:tailEnd/>
          </a:ln>
        </p:spPr>
      </p:pic>
      <p:pic>
        <p:nvPicPr>
          <p:cNvPr id="81924" name="Picture 4" descr="G:\SDC10370.JPG"/>
          <p:cNvPicPr>
            <a:picLocks noChangeAspect="1" noChangeArrowheads="1"/>
          </p:cNvPicPr>
          <p:nvPr/>
        </p:nvPicPr>
        <p:blipFill>
          <a:blip r:embed="rId4" cstate="email"/>
          <a:srcRect/>
          <a:stretch>
            <a:fillRect/>
          </a:stretch>
        </p:blipFill>
        <p:spPr bwMode="auto">
          <a:xfrm>
            <a:off x="0" y="0"/>
            <a:ext cx="9144000" cy="6858000"/>
          </a:xfrm>
          <a:prstGeom prst="rect">
            <a:avLst/>
          </a:prstGeom>
          <a:noFill/>
          <a:ln w="9525">
            <a:noFill/>
            <a:miter lim="800000"/>
            <a:headEnd/>
            <a:tailEnd/>
          </a:ln>
        </p:spPr>
      </p:pic>
      <p:pic>
        <p:nvPicPr>
          <p:cNvPr id="81925" name="Picture 5" descr="G:\SDC10380.JPG"/>
          <p:cNvPicPr>
            <a:picLocks noChangeAspect="1" noChangeArrowheads="1"/>
          </p:cNvPicPr>
          <p:nvPr/>
        </p:nvPicPr>
        <p:blipFill>
          <a:blip r:embed="rId5" cstate="email"/>
          <a:srcRect/>
          <a:stretch>
            <a:fillRect/>
          </a:stretch>
        </p:blipFill>
        <p:spPr bwMode="auto">
          <a:xfrm>
            <a:off x="0" y="0"/>
            <a:ext cx="9144000" cy="6858000"/>
          </a:xfrm>
          <a:prstGeom prst="rect">
            <a:avLst/>
          </a:prstGeom>
          <a:noFill/>
          <a:ln w="9525">
            <a:noFill/>
            <a:miter lim="800000"/>
            <a:headEnd/>
            <a:tailEnd/>
          </a:ln>
        </p:spPr>
      </p:pic>
      <p:pic>
        <p:nvPicPr>
          <p:cNvPr id="81926" name="Picture 6" descr="G:\SDC10467.JPG"/>
          <p:cNvPicPr>
            <a:picLocks noChangeAspect="1" noChangeArrowheads="1"/>
          </p:cNvPicPr>
          <p:nvPr/>
        </p:nvPicPr>
        <p:blipFill>
          <a:blip r:embed="rId6" cstate="email"/>
          <a:srcRect/>
          <a:stretch>
            <a:fillRect/>
          </a:stretch>
        </p:blipFill>
        <p:spPr bwMode="auto">
          <a:xfrm>
            <a:off x="0" y="0"/>
            <a:ext cx="9144000" cy="6858000"/>
          </a:xfrm>
          <a:prstGeom prst="rect">
            <a:avLst/>
          </a:prstGeom>
          <a:noFill/>
          <a:ln w="9525">
            <a:noFill/>
            <a:miter lim="800000"/>
            <a:headEnd/>
            <a:tailEnd/>
          </a:ln>
        </p:spPr>
      </p:pic>
      <p:pic>
        <p:nvPicPr>
          <p:cNvPr id="81927" name="Picture 7" descr="G:\SDC10816.JPG"/>
          <p:cNvPicPr>
            <a:picLocks noChangeAspect="1" noChangeArrowheads="1"/>
          </p:cNvPicPr>
          <p:nvPr/>
        </p:nvPicPr>
        <p:blipFill>
          <a:blip r:embed="rId7" cstate="email"/>
          <a:srcRect/>
          <a:stretch>
            <a:fillRect/>
          </a:stretch>
        </p:blipFill>
        <p:spPr bwMode="auto">
          <a:xfrm>
            <a:off x="0" y="0"/>
            <a:ext cx="9144000" cy="6858000"/>
          </a:xfrm>
          <a:prstGeom prst="rect">
            <a:avLst/>
          </a:prstGeom>
          <a:noFill/>
          <a:ln w="9525">
            <a:noFill/>
            <a:miter lim="800000"/>
            <a:headEnd/>
            <a:tailEnd/>
          </a:ln>
        </p:spPr>
      </p:pic>
      <p:pic>
        <p:nvPicPr>
          <p:cNvPr id="81928" name="Picture 8" descr="G:\SDC10840.JPG"/>
          <p:cNvPicPr>
            <a:picLocks noChangeAspect="1" noChangeArrowheads="1"/>
          </p:cNvPicPr>
          <p:nvPr/>
        </p:nvPicPr>
        <p:blipFill>
          <a:blip r:embed="rId8" cstate="email"/>
          <a:srcRect/>
          <a:stretch>
            <a:fillRect/>
          </a:stretch>
        </p:blipFill>
        <p:spPr bwMode="auto">
          <a:xfrm>
            <a:off x="0" y="0"/>
            <a:ext cx="9144000" cy="6858000"/>
          </a:xfrm>
          <a:prstGeom prst="rect">
            <a:avLst/>
          </a:prstGeom>
          <a:noFill/>
          <a:ln w="9525">
            <a:noFill/>
            <a:miter lim="800000"/>
            <a:headEnd/>
            <a:tailEnd/>
          </a:ln>
        </p:spPr>
      </p:pic>
      <p:pic>
        <p:nvPicPr>
          <p:cNvPr id="81930" name="Picture 10" descr="G:\SDC11217.JPG"/>
          <p:cNvPicPr>
            <a:picLocks noChangeAspect="1" noChangeArrowheads="1"/>
          </p:cNvPicPr>
          <p:nvPr/>
        </p:nvPicPr>
        <p:blipFill>
          <a:blip r:embed="rId9" cstate="email"/>
          <a:srcRect/>
          <a:stretch>
            <a:fillRect/>
          </a:stretch>
        </p:blipFill>
        <p:spPr bwMode="auto">
          <a:xfrm>
            <a:off x="0" y="0"/>
            <a:ext cx="9144000" cy="6858000"/>
          </a:xfrm>
          <a:prstGeom prst="rect">
            <a:avLst/>
          </a:prstGeom>
          <a:noFill/>
          <a:ln w="9525">
            <a:noFill/>
            <a:miter lim="800000"/>
            <a:headEnd/>
            <a:tailEnd/>
          </a:ln>
        </p:spPr>
      </p:pic>
      <p:pic>
        <p:nvPicPr>
          <p:cNvPr id="81931" name="Picture 11" descr="G:\SDC11238.JPG"/>
          <p:cNvPicPr>
            <a:picLocks noChangeAspect="1" noChangeArrowheads="1"/>
          </p:cNvPicPr>
          <p:nvPr/>
        </p:nvPicPr>
        <p:blipFill>
          <a:blip r:embed="rId10" cstate="email"/>
          <a:srcRect/>
          <a:stretch>
            <a:fillRect/>
          </a:stretch>
        </p:blipFill>
        <p:spPr bwMode="auto">
          <a:xfrm>
            <a:off x="0" y="0"/>
            <a:ext cx="9144000" cy="6858000"/>
          </a:xfrm>
          <a:prstGeom prst="rect">
            <a:avLst/>
          </a:prstGeom>
          <a:noFill/>
          <a:ln w="9525">
            <a:noFill/>
            <a:miter lim="800000"/>
            <a:headEnd/>
            <a:tailEnd/>
          </a:ln>
        </p:spPr>
      </p:pic>
      <p:pic>
        <p:nvPicPr>
          <p:cNvPr id="81932" name="Picture 12" descr="G:\SDC11239.JPG"/>
          <p:cNvPicPr>
            <a:picLocks noChangeAspect="1" noChangeArrowheads="1"/>
          </p:cNvPicPr>
          <p:nvPr/>
        </p:nvPicPr>
        <p:blipFill>
          <a:blip r:embed="rId11" cstate="email"/>
          <a:srcRect/>
          <a:stretch>
            <a:fillRect/>
          </a:stretch>
        </p:blipFill>
        <p:spPr bwMode="auto">
          <a:xfrm>
            <a:off x="0" y="0"/>
            <a:ext cx="9144000" cy="6858000"/>
          </a:xfrm>
          <a:prstGeom prst="rect">
            <a:avLst/>
          </a:prstGeom>
          <a:noFill/>
          <a:ln w="9525">
            <a:noFill/>
            <a:miter lim="800000"/>
            <a:headEnd/>
            <a:tailEnd/>
          </a:ln>
        </p:spPr>
      </p:pic>
      <p:pic>
        <p:nvPicPr>
          <p:cNvPr id="81933" name="Picture 13" descr="G:\SDC11241.JPG"/>
          <p:cNvPicPr>
            <a:picLocks noChangeAspect="1" noChangeArrowheads="1"/>
          </p:cNvPicPr>
          <p:nvPr/>
        </p:nvPicPr>
        <p:blipFill>
          <a:blip r:embed="rId12" cstate="email"/>
          <a:srcRect/>
          <a:stretch>
            <a:fillRect/>
          </a:stretch>
        </p:blipFill>
        <p:spPr bwMode="auto">
          <a:xfrm>
            <a:off x="0" y="0"/>
            <a:ext cx="9144000" cy="6858000"/>
          </a:xfrm>
          <a:prstGeom prst="rect">
            <a:avLst/>
          </a:prstGeom>
          <a:noFill/>
          <a:ln w="9525">
            <a:noFill/>
            <a:miter lim="800000"/>
            <a:headEnd/>
            <a:tailEnd/>
          </a:ln>
        </p:spPr>
      </p:pic>
      <p:pic>
        <p:nvPicPr>
          <p:cNvPr id="81934" name="Picture 14" descr="G:\SDC11246.JPG"/>
          <p:cNvPicPr>
            <a:picLocks noChangeAspect="1" noChangeArrowheads="1"/>
          </p:cNvPicPr>
          <p:nvPr/>
        </p:nvPicPr>
        <p:blipFill>
          <a:blip r:embed="rId13" cstate="email"/>
          <a:srcRect/>
          <a:stretch>
            <a:fillRect/>
          </a:stretch>
        </p:blipFill>
        <p:spPr bwMode="auto">
          <a:xfrm>
            <a:off x="0" y="0"/>
            <a:ext cx="9144000" cy="6858000"/>
          </a:xfrm>
          <a:prstGeom prst="rect">
            <a:avLst/>
          </a:prstGeom>
          <a:noFill/>
          <a:ln w="9525">
            <a:noFill/>
            <a:miter lim="800000"/>
            <a:headEnd/>
            <a:tailEnd/>
          </a:ln>
        </p:spPr>
      </p:pic>
      <p:pic>
        <p:nvPicPr>
          <p:cNvPr id="81935" name="Picture 15" descr="G:\SDC11265.JPG"/>
          <p:cNvPicPr>
            <a:picLocks noChangeAspect="1" noChangeArrowheads="1"/>
          </p:cNvPicPr>
          <p:nvPr/>
        </p:nvPicPr>
        <p:blipFill>
          <a:blip r:embed="rId14" cstate="email"/>
          <a:srcRect/>
          <a:stretch>
            <a:fillRect/>
          </a:stretch>
        </p:blipFill>
        <p:spPr bwMode="auto">
          <a:xfrm>
            <a:off x="0" y="0"/>
            <a:ext cx="9144000" cy="68580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1922"/>
                                        </p:tgtEl>
                                        <p:attrNameLst>
                                          <p:attrName>style.visibility</p:attrName>
                                        </p:attrNameLst>
                                      </p:cBhvr>
                                      <p:to>
                                        <p:strVal val="visible"/>
                                      </p:to>
                                    </p:set>
                                    <p:animEffect transition="in" filter="fade">
                                      <p:cBhvr>
                                        <p:cTn id="7" dur="2000"/>
                                        <p:tgtEl>
                                          <p:spTgt spid="81922"/>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81923"/>
                                        </p:tgtEl>
                                        <p:attrNameLst>
                                          <p:attrName>style.visibility</p:attrName>
                                        </p:attrNameLst>
                                      </p:cBhvr>
                                      <p:to>
                                        <p:strVal val="visible"/>
                                      </p:to>
                                    </p:set>
                                    <p:anim calcmode="lin" valueType="num">
                                      <p:cBhvr additive="base">
                                        <p:cTn id="12" dur="500" fill="hold"/>
                                        <p:tgtEl>
                                          <p:spTgt spid="81923"/>
                                        </p:tgtEl>
                                        <p:attrNameLst>
                                          <p:attrName>ppt_x</p:attrName>
                                        </p:attrNameLst>
                                      </p:cBhvr>
                                      <p:tavLst>
                                        <p:tav tm="0">
                                          <p:val>
                                            <p:strVal val="#ppt_x"/>
                                          </p:val>
                                        </p:tav>
                                        <p:tav tm="100000">
                                          <p:val>
                                            <p:strVal val="#ppt_x"/>
                                          </p:val>
                                        </p:tav>
                                      </p:tavLst>
                                    </p:anim>
                                    <p:anim calcmode="lin" valueType="num">
                                      <p:cBhvr additive="base">
                                        <p:cTn id="13" dur="500" fill="hold"/>
                                        <p:tgtEl>
                                          <p:spTgt spid="81923"/>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81924"/>
                                        </p:tgtEl>
                                        <p:attrNameLst>
                                          <p:attrName>style.visibility</p:attrName>
                                        </p:attrNameLst>
                                      </p:cBhvr>
                                      <p:to>
                                        <p:strVal val="visible"/>
                                      </p:to>
                                    </p:set>
                                    <p:animEffect transition="in" filter="wipe(down)">
                                      <p:cBhvr>
                                        <p:cTn id="18" dur="500"/>
                                        <p:tgtEl>
                                          <p:spTgt spid="81924"/>
                                        </p:tgtEl>
                                      </p:cBhvr>
                                    </p:animEffect>
                                  </p:childTnLst>
                                </p:cTn>
                              </p:par>
                            </p:childTnLst>
                          </p:cTn>
                        </p:par>
                      </p:childTnLst>
                    </p:cTn>
                  </p:par>
                  <p:par>
                    <p:cTn id="19" fill="hold">
                      <p:stCondLst>
                        <p:cond delay="indefinite"/>
                      </p:stCondLst>
                      <p:childTnLst>
                        <p:par>
                          <p:cTn id="20" fill="hold">
                            <p:stCondLst>
                              <p:cond delay="0"/>
                            </p:stCondLst>
                            <p:childTnLst>
                              <p:par>
                                <p:cTn id="21" presetID="8" presetClass="entr" presetSubtype="16" fill="hold" nodeType="clickEffect">
                                  <p:stCondLst>
                                    <p:cond delay="0"/>
                                  </p:stCondLst>
                                  <p:childTnLst>
                                    <p:set>
                                      <p:cBhvr>
                                        <p:cTn id="22" dur="1" fill="hold">
                                          <p:stCondLst>
                                            <p:cond delay="0"/>
                                          </p:stCondLst>
                                        </p:cTn>
                                        <p:tgtEl>
                                          <p:spTgt spid="81925"/>
                                        </p:tgtEl>
                                        <p:attrNameLst>
                                          <p:attrName>style.visibility</p:attrName>
                                        </p:attrNameLst>
                                      </p:cBhvr>
                                      <p:to>
                                        <p:strVal val="visible"/>
                                      </p:to>
                                    </p:set>
                                    <p:animEffect transition="in" filter="diamond(in)">
                                      <p:cBhvr>
                                        <p:cTn id="23" dur="2000"/>
                                        <p:tgtEl>
                                          <p:spTgt spid="81925"/>
                                        </p:tgtEl>
                                      </p:cBhvr>
                                    </p:animEffect>
                                  </p:childTnLst>
                                </p:cTn>
                              </p:par>
                            </p:childTnLst>
                          </p:cTn>
                        </p:par>
                      </p:childTnLst>
                    </p:cTn>
                  </p:par>
                  <p:par>
                    <p:cTn id="24" fill="hold">
                      <p:stCondLst>
                        <p:cond delay="indefinite"/>
                      </p:stCondLst>
                      <p:childTnLst>
                        <p:par>
                          <p:cTn id="25" fill="hold">
                            <p:stCondLst>
                              <p:cond delay="0"/>
                            </p:stCondLst>
                            <p:childTnLst>
                              <p:par>
                                <p:cTn id="26" presetID="5" presetClass="entr" presetSubtype="10" fill="hold" nodeType="clickEffect">
                                  <p:stCondLst>
                                    <p:cond delay="0"/>
                                  </p:stCondLst>
                                  <p:childTnLst>
                                    <p:set>
                                      <p:cBhvr>
                                        <p:cTn id="27" dur="1" fill="hold">
                                          <p:stCondLst>
                                            <p:cond delay="0"/>
                                          </p:stCondLst>
                                        </p:cTn>
                                        <p:tgtEl>
                                          <p:spTgt spid="81926"/>
                                        </p:tgtEl>
                                        <p:attrNameLst>
                                          <p:attrName>style.visibility</p:attrName>
                                        </p:attrNameLst>
                                      </p:cBhvr>
                                      <p:to>
                                        <p:strVal val="visible"/>
                                      </p:to>
                                    </p:set>
                                    <p:animEffect transition="in" filter="checkerboard(across)">
                                      <p:cBhvr>
                                        <p:cTn id="28" dur="500"/>
                                        <p:tgtEl>
                                          <p:spTgt spid="81926"/>
                                        </p:tgtEl>
                                      </p:cBhvr>
                                    </p:animEffect>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nodeType="clickEffect">
                                  <p:stCondLst>
                                    <p:cond delay="0"/>
                                  </p:stCondLst>
                                  <p:childTnLst>
                                    <p:set>
                                      <p:cBhvr>
                                        <p:cTn id="32" dur="1" fill="hold">
                                          <p:stCondLst>
                                            <p:cond delay="0"/>
                                          </p:stCondLst>
                                        </p:cTn>
                                        <p:tgtEl>
                                          <p:spTgt spid="81927"/>
                                        </p:tgtEl>
                                        <p:attrNameLst>
                                          <p:attrName>style.visibility</p:attrName>
                                        </p:attrNameLst>
                                      </p:cBhvr>
                                      <p:to>
                                        <p:strVal val="visible"/>
                                      </p:to>
                                    </p:set>
                                    <p:animEffect transition="in" filter="fade">
                                      <p:cBhvr>
                                        <p:cTn id="33" dur="2000"/>
                                        <p:tgtEl>
                                          <p:spTgt spid="81927"/>
                                        </p:tgtEl>
                                      </p:cBhvr>
                                    </p:animEffect>
                                  </p:childTnLst>
                                </p:cTn>
                              </p:par>
                            </p:childTnLst>
                          </p:cTn>
                        </p:par>
                      </p:childTnLst>
                    </p:cTn>
                  </p:par>
                  <p:par>
                    <p:cTn id="34" fill="hold">
                      <p:stCondLst>
                        <p:cond delay="indefinite"/>
                      </p:stCondLst>
                      <p:childTnLst>
                        <p:par>
                          <p:cTn id="35" fill="hold">
                            <p:stCondLst>
                              <p:cond delay="0"/>
                            </p:stCondLst>
                            <p:childTnLst>
                              <p:par>
                                <p:cTn id="36" presetID="3" presetClass="entr" presetSubtype="10" fill="hold" nodeType="clickEffect">
                                  <p:stCondLst>
                                    <p:cond delay="0"/>
                                  </p:stCondLst>
                                  <p:childTnLst>
                                    <p:set>
                                      <p:cBhvr>
                                        <p:cTn id="37" dur="1" fill="hold">
                                          <p:stCondLst>
                                            <p:cond delay="0"/>
                                          </p:stCondLst>
                                        </p:cTn>
                                        <p:tgtEl>
                                          <p:spTgt spid="81928"/>
                                        </p:tgtEl>
                                        <p:attrNameLst>
                                          <p:attrName>style.visibility</p:attrName>
                                        </p:attrNameLst>
                                      </p:cBhvr>
                                      <p:to>
                                        <p:strVal val="visible"/>
                                      </p:to>
                                    </p:set>
                                    <p:animEffect transition="in" filter="blinds(horizontal)">
                                      <p:cBhvr>
                                        <p:cTn id="38" dur="500"/>
                                        <p:tgtEl>
                                          <p:spTgt spid="81928"/>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4" fill="hold" nodeType="clickEffect">
                                  <p:stCondLst>
                                    <p:cond delay="0"/>
                                  </p:stCondLst>
                                  <p:childTnLst>
                                    <p:set>
                                      <p:cBhvr>
                                        <p:cTn id="42" dur="1" fill="hold">
                                          <p:stCondLst>
                                            <p:cond delay="0"/>
                                          </p:stCondLst>
                                        </p:cTn>
                                        <p:tgtEl>
                                          <p:spTgt spid="81928"/>
                                        </p:tgtEl>
                                        <p:attrNameLst>
                                          <p:attrName>style.visibility</p:attrName>
                                        </p:attrNameLst>
                                      </p:cBhvr>
                                      <p:to>
                                        <p:strVal val="visible"/>
                                      </p:to>
                                    </p:set>
                                    <p:animEffect transition="in" filter="slide(fromBottom)">
                                      <p:cBhvr>
                                        <p:cTn id="43" dur="500"/>
                                        <p:tgtEl>
                                          <p:spTgt spid="81928"/>
                                        </p:tgtEl>
                                      </p:cBhvr>
                                    </p:animEffect>
                                  </p:childTnLst>
                                </p:cTn>
                              </p:par>
                            </p:childTnLst>
                          </p:cTn>
                        </p:par>
                      </p:childTnLst>
                    </p:cTn>
                  </p:par>
                  <p:par>
                    <p:cTn id="44" fill="hold">
                      <p:stCondLst>
                        <p:cond delay="indefinite"/>
                      </p:stCondLst>
                      <p:childTnLst>
                        <p:par>
                          <p:cTn id="45" fill="hold">
                            <p:stCondLst>
                              <p:cond delay="0"/>
                            </p:stCondLst>
                            <p:childTnLst>
                              <p:par>
                                <p:cTn id="46" presetID="2" presetClass="entr" presetSubtype="4" fill="hold" nodeType="clickEffect">
                                  <p:stCondLst>
                                    <p:cond delay="0"/>
                                  </p:stCondLst>
                                  <p:childTnLst>
                                    <p:set>
                                      <p:cBhvr>
                                        <p:cTn id="47" dur="1" fill="hold">
                                          <p:stCondLst>
                                            <p:cond delay="0"/>
                                          </p:stCondLst>
                                        </p:cTn>
                                        <p:tgtEl>
                                          <p:spTgt spid="81930"/>
                                        </p:tgtEl>
                                        <p:attrNameLst>
                                          <p:attrName>style.visibility</p:attrName>
                                        </p:attrNameLst>
                                      </p:cBhvr>
                                      <p:to>
                                        <p:strVal val="visible"/>
                                      </p:to>
                                    </p:set>
                                    <p:anim calcmode="lin" valueType="num">
                                      <p:cBhvr additive="base">
                                        <p:cTn id="48" dur="500" fill="hold"/>
                                        <p:tgtEl>
                                          <p:spTgt spid="81930"/>
                                        </p:tgtEl>
                                        <p:attrNameLst>
                                          <p:attrName>ppt_x</p:attrName>
                                        </p:attrNameLst>
                                      </p:cBhvr>
                                      <p:tavLst>
                                        <p:tav tm="0">
                                          <p:val>
                                            <p:strVal val="#ppt_x"/>
                                          </p:val>
                                        </p:tav>
                                        <p:tav tm="100000">
                                          <p:val>
                                            <p:strVal val="#ppt_x"/>
                                          </p:val>
                                        </p:tav>
                                      </p:tavLst>
                                    </p:anim>
                                    <p:anim calcmode="lin" valueType="num">
                                      <p:cBhvr additive="base">
                                        <p:cTn id="49" dur="500" fill="hold"/>
                                        <p:tgtEl>
                                          <p:spTgt spid="81930"/>
                                        </p:tgtEl>
                                        <p:attrNameLst>
                                          <p:attrName>ppt_y</p:attrName>
                                        </p:attrNameLst>
                                      </p:cBhvr>
                                      <p:tavLst>
                                        <p:tav tm="0">
                                          <p:val>
                                            <p:strVal val="1+#ppt_h/2"/>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9" presetClass="entr" presetSubtype="0" fill="hold" nodeType="clickEffect">
                                  <p:stCondLst>
                                    <p:cond delay="0"/>
                                  </p:stCondLst>
                                  <p:childTnLst>
                                    <p:set>
                                      <p:cBhvr>
                                        <p:cTn id="53" dur="1" fill="hold">
                                          <p:stCondLst>
                                            <p:cond delay="0"/>
                                          </p:stCondLst>
                                        </p:cTn>
                                        <p:tgtEl>
                                          <p:spTgt spid="81931"/>
                                        </p:tgtEl>
                                        <p:attrNameLst>
                                          <p:attrName>style.visibility</p:attrName>
                                        </p:attrNameLst>
                                      </p:cBhvr>
                                      <p:to>
                                        <p:strVal val="visible"/>
                                      </p:to>
                                    </p:set>
                                    <p:animEffect transition="in" filter="dissolve">
                                      <p:cBhvr>
                                        <p:cTn id="54" dur="500"/>
                                        <p:tgtEl>
                                          <p:spTgt spid="81931"/>
                                        </p:tgtEl>
                                      </p:cBhvr>
                                    </p:animEffect>
                                  </p:childTnLst>
                                </p:cTn>
                              </p:par>
                            </p:childTnLst>
                          </p:cTn>
                        </p:par>
                      </p:childTnLst>
                    </p:cTn>
                  </p:par>
                  <p:par>
                    <p:cTn id="55" fill="hold">
                      <p:stCondLst>
                        <p:cond delay="indefinite"/>
                      </p:stCondLst>
                      <p:childTnLst>
                        <p:par>
                          <p:cTn id="56" fill="hold">
                            <p:stCondLst>
                              <p:cond delay="0"/>
                            </p:stCondLst>
                            <p:childTnLst>
                              <p:par>
                                <p:cTn id="57" presetID="6" presetClass="entr" presetSubtype="16" fill="hold" nodeType="clickEffect">
                                  <p:stCondLst>
                                    <p:cond delay="0"/>
                                  </p:stCondLst>
                                  <p:childTnLst>
                                    <p:set>
                                      <p:cBhvr>
                                        <p:cTn id="58" dur="1" fill="hold">
                                          <p:stCondLst>
                                            <p:cond delay="0"/>
                                          </p:stCondLst>
                                        </p:cTn>
                                        <p:tgtEl>
                                          <p:spTgt spid="81932"/>
                                        </p:tgtEl>
                                        <p:attrNameLst>
                                          <p:attrName>style.visibility</p:attrName>
                                        </p:attrNameLst>
                                      </p:cBhvr>
                                      <p:to>
                                        <p:strVal val="visible"/>
                                      </p:to>
                                    </p:set>
                                    <p:animEffect transition="in" filter="circle(in)">
                                      <p:cBhvr>
                                        <p:cTn id="59" dur="2000"/>
                                        <p:tgtEl>
                                          <p:spTgt spid="81932"/>
                                        </p:tgtEl>
                                      </p:cBhvr>
                                    </p:animEffect>
                                  </p:childTnLst>
                                </p:cTn>
                              </p:par>
                            </p:childTnLst>
                          </p:cTn>
                        </p:par>
                      </p:childTnLst>
                    </p:cTn>
                  </p:par>
                  <p:par>
                    <p:cTn id="60" fill="hold">
                      <p:stCondLst>
                        <p:cond delay="indefinite"/>
                      </p:stCondLst>
                      <p:childTnLst>
                        <p:par>
                          <p:cTn id="61" fill="hold">
                            <p:stCondLst>
                              <p:cond delay="0"/>
                            </p:stCondLst>
                            <p:childTnLst>
                              <p:par>
                                <p:cTn id="62" presetID="24" presetClass="entr" presetSubtype="0" fill="hold" nodeType="clickEffect">
                                  <p:stCondLst>
                                    <p:cond delay="0"/>
                                  </p:stCondLst>
                                  <p:childTnLst>
                                    <p:set>
                                      <p:cBhvr>
                                        <p:cTn id="63" dur="1" fill="hold">
                                          <p:stCondLst>
                                            <p:cond delay="0"/>
                                          </p:stCondLst>
                                        </p:cTn>
                                        <p:tgtEl>
                                          <p:spTgt spid="81933"/>
                                        </p:tgtEl>
                                        <p:attrNameLst>
                                          <p:attrName>style.visibility</p:attrName>
                                        </p:attrNameLst>
                                      </p:cBhvr>
                                      <p:to>
                                        <p:strVal val="visible"/>
                                      </p:to>
                                    </p:set>
                                    <p:anim to="" calcmode="lin" valueType="num">
                                      <p:cBhvr>
                                        <p:cTn id="64" dur="1" fill="hold"/>
                                        <p:tgtEl>
                                          <p:spTgt spid="81933"/>
                                        </p:tgtEl>
                                        <p:attrNameLst>
                                          <p:attrName/>
                                        </p:attrNameLst>
                                      </p:cBhvr>
                                    </p:anim>
                                  </p:childTnLst>
                                </p:cTn>
                              </p:par>
                            </p:childTnLst>
                          </p:cTn>
                        </p:par>
                      </p:childTnLst>
                    </p:cTn>
                  </p:par>
                  <p:par>
                    <p:cTn id="65" fill="hold">
                      <p:stCondLst>
                        <p:cond delay="indefinite"/>
                      </p:stCondLst>
                      <p:childTnLst>
                        <p:par>
                          <p:cTn id="66" fill="hold">
                            <p:stCondLst>
                              <p:cond delay="0"/>
                            </p:stCondLst>
                            <p:childTnLst>
                              <p:par>
                                <p:cTn id="67" presetID="12" presetClass="entr" presetSubtype="4" fill="hold" nodeType="clickEffect">
                                  <p:stCondLst>
                                    <p:cond delay="0"/>
                                  </p:stCondLst>
                                  <p:childTnLst>
                                    <p:set>
                                      <p:cBhvr>
                                        <p:cTn id="68" dur="1" fill="hold">
                                          <p:stCondLst>
                                            <p:cond delay="0"/>
                                          </p:stCondLst>
                                        </p:cTn>
                                        <p:tgtEl>
                                          <p:spTgt spid="81934"/>
                                        </p:tgtEl>
                                        <p:attrNameLst>
                                          <p:attrName>style.visibility</p:attrName>
                                        </p:attrNameLst>
                                      </p:cBhvr>
                                      <p:to>
                                        <p:strVal val="visible"/>
                                      </p:to>
                                    </p:set>
                                    <p:animEffect transition="in" filter="slide(fromBottom)">
                                      <p:cBhvr>
                                        <p:cTn id="69" dur="500"/>
                                        <p:tgtEl>
                                          <p:spTgt spid="81934"/>
                                        </p:tgtEl>
                                      </p:cBhvr>
                                    </p:animEffect>
                                  </p:childTnLst>
                                </p:cTn>
                              </p:par>
                            </p:childTnLst>
                          </p:cTn>
                        </p:par>
                      </p:childTnLst>
                    </p:cTn>
                  </p:par>
                  <p:par>
                    <p:cTn id="70" fill="hold">
                      <p:stCondLst>
                        <p:cond delay="indefinite"/>
                      </p:stCondLst>
                      <p:childTnLst>
                        <p:par>
                          <p:cTn id="71" fill="hold">
                            <p:stCondLst>
                              <p:cond delay="0"/>
                            </p:stCondLst>
                            <p:childTnLst>
                              <p:par>
                                <p:cTn id="72" presetID="21" presetClass="entr" presetSubtype="4" fill="hold" nodeType="clickEffect">
                                  <p:stCondLst>
                                    <p:cond delay="0"/>
                                  </p:stCondLst>
                                  <p:childTnLst>
                                    <p:set>
                                      <p:cBhvr>
                                        <p:cTn id="73" dur="1" fill="hold">
                                          <p:stCondLst>
                                            <p:cond delay="0"/>
                                          </p:stCondLst>
                                        </p:cTn>
                                        <p:tgtEl>
                                          <p:spTgt spid="81935"/>
                                        </p:tgtEl>
                                        <p:attrNameLst>
                                          <p:attrName>style.visibility</p:attrName>
                                        </p:attrNameLst>
                                      </p:cBhvr>
                                      <p:to>
                                        <p:strVal val="visible"/>
                                      </p:to>
                                    </p:set>
                                    <p:animEffect transition="in" filter="wheel(4)">
                                      <p:cBhvr>
                                        <p:cTn id="74" dur="2000"/>
                                        <p:tgtEl>
                                          <p:spTgt spid="819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ChangeArrowheads="1"/>
          </p:cNvSpPr>
          <p:nvPr/>
        </p:nvSpPr>
        <p:spPr bwMode="auto">
          <a:xfrm>
            <a:off x="0" y="0"/>
            <a:ext cx="9144000" cy="7016750"/>
          </a:xfrm>
          <a:prstGeom prst="rect">
            <a:avLst/>
          </a:prstGeom>
          <a:noFill/>
          <a:ln w="9525">
            <a:noFill/>
            <a:miter lim="800000"/>
            <a:headEnd/>
            <a:tailEnd/>
          </a:ln>
          <a:effectLst/>
        </p:spPr>
        <p:txBody>
          <a:bodyPr anchor="ctr">
            <a:spAutoFit/>
          </a:bodyPr>
          <a:lstStyle/>
          <a:p>
            <a:pPr algn="just" eaLnBrk="0" hangingPunct="0"/>
            <a:r>
              <a:rPr lang="ru-RU" sz="1200" b="1">
                <a:cs typeface="Times New Roman" pitchFamily="18" charset="0"/>
              </a:rPr>
              <a:t>                                                                                      Введение.</a:t>
            </a:r>
            <a:endParaRPr lang="ru-RU" sz="900"/>
          </a:p>
          <a:p>
            <a:pPr eaLnBrk="0" hangingPunct="0"/>
            <a:r>
              <a:rPr lang="ru-RU" sz="1200">
                <a:cs typeface="Times New Roman" pitchFamily="18" charset="0"/>
              </a:rPr>
              <a:t>				 </a:t>
            </a:r>
            <a:r>
              <a:rPr lang="ru-RU" sz="1200" b="1">
                <a:cs typeface="Times New Roman" pitchFamily="18" charset="0"/>
              </a:rPr>
              <a:t>«Будем потихоньку, не </a:t>
            </a:r>
            <a:r>
              <a:rPr lang="ru-RU" sz="1400" b="1">
                <a:latin typeface="Times New Roman" pitchFamily="18" charset="0"/>
                <a:cs typeface="Times New Roman" pitchFamily="18" charset="0"/>
              </a:rPr>
              <a:t>ожидая  быстрых результатов,</a:t>
            </a:r>
            <a:endParaRPr lang="ru-RU" sz="1400" b="1">
              <a:latin typeface="Times New Roman" pitchFamily="18" charset="0"/>
            </a:endParaRPr>
          </a:p>
          <a:p>
            <a:pPr eaLnBrk="0" hangingPunct="0"/>
            <a:r>
              <a:rPr lang="ru-RU" sz="1200" b="1">
                <a:cs typeface="Times New Roman" pitchFamily="18" charset="0"/>
              </a:rPr>
              <a:t>                                                                                        учить маленького человека чувствовать человека».</a:t>
            </a:r>
            <a:endParaRPr lang="ru-RU" sz="900"/>
          </a:p>
          <a:p>
            <a:pPr eaLnBrk="0" hangingPunct="0"/>
            <a:r>
              <a:rPr lang="ru-RU" sz="1200" b="1">
                <a:cs typeface="Times New Roman" pitchFamily="18" charset="0"/>
              </a:rPr>
              <a:t>		                                                                                                                      С. Соловейчик</a:t>
            </a:r>
            <a:endParaRPr lang="ru-RU" sz="900"/>
          </a:p>
          <a:p>
            <a:pPr eaLnBrk="0" hangingPunct="0"/>
            <a:r>
              <a:rPr lang="ru-RU" sz="1200">
                <a:cs typeface="Times New Roman" pitchFamily="18" charset="0"/>
              </a:rPr>
              <a:t>	В своей практике, пришлось столкнуться с проблемой не доброжелательного, неуравновешенного, не терпеливого отношения ребят друг к другу. Поэтому появилось желание разобраться в причинах, особенностях нетерпимых взаимоотношений у учащихся 11-12 лет.</a:t>
            </a:r>
            <a:endParaRPr lang="ru-RU" sz="900"/>
          </a:p>
          <a:p>
            <a:pPr eaLnBrk="0" hangingPunct="0"/>
            <a:r>
              <a:rPr lang="ru-RU" sz="1200">
                <a:cs typeface="Times New Roman" pitchFamily="18" charset="0"/>
              </a:rPr>
              <a:t>	Думается, что проблема толерантных отношений актуальна и сложна не только для учащихся 5 «В» класса МОУ СОШ п. Аскиз, но и для других классов и школ.</a:t>
            </a:r>
            <a:endParaRPr lang="ru-RU" sz="900"/>
          </a:p>
          <a:p>
            <a:pPr eaLnBrk="0" hangingPunct="0"/>
            <a:r>
              <a:rPr lang="ru-RU" sz="1200">
                <a:cs typeface="Times New Roman" pitchFamily="18" charset="0"/>
              </a:rPr>
              <a:t>	Изучение научно-педагогической литературы по проблеме толерантных отношений показало, что «толерантность» означает (от лат. </a:t>
            </a:r>
            <a:r>
              <a:rPr lang="en-US" sz="1200">
                <a:cs typeface="Times New Roman" pitchFamily="18" charset="0"/>
              </a:rPr>
              <a:t>tolerantia</a:t>
            </a:r>
            <a:r>
              <a:rPr lang="ru-RU" sz="1200">
                <a:cs typeface="Times New Roman" pitchFamily="18" charset="0"/>
              </a:rPr>
              <a:t> - терпение) применительно к людям – «терпимость, снисходительность к кому-либо, чему-либо». Толерантные отношения являются основой благополучного существования человеческого сообщества, поэтому формирование у подростков терпимых и доброжелательных отношений друг к другу становится одной из ведущих задач современной школы.</a:t>
            </a:r>
            <a:endParaRPr lang="ru-RU" sz="900"/>
          </a:p>
          <a:p>
            <a:pPr eaLnBrk="0" hangingPunct="0"/>
            <a:r>
              <a:rPr lang="ru-RU" sz="1200">
                <a:cs typeface="Times New Roman" pitchFamily="18" charset="0"/>
              </a:rPr>
              <a:t>	Таким образом, практическая актуальность данного проекта обеспечена потребностью решать в воспитательной работе проблему установления терпимых взаимоотношений у детей 11-12 лет.</a:t>
            </a:r>
            <a:endParaRPr lang="ru-RU" sz="900"/>
          </a:p>
          <a:p>
            <a:pPr eaLnBrk="0" hangingPunct="0"/>
            <a:r>
              <a:rPr lang="ru-RU" sz="1200">
                <a:cs typeface="Times New Roman" pitchFamily="18" charset="0"/>
              </a:rPr>
              <a:t>	</a:t>
            </a:r>
            <a:r>
              <a:rPr lang="ru-RU" sz="1200" u="sng">
                <a:cs typeface="Times New Roman" pitchFamily="18" charset="0"/>
              </a:rPr>
              <a:t>Цель данного проекта:</a:t>
            </a:r>
            <a:endParaRPr lang="ru-RU" sz="900"/>
          </a:p>
          <a:p>
            <a:pPr eaLnBrk="0" hangingPunct="0"/>
            <a:r>
              <a:rPr lang="ru-RU" sz="1200">
                <a:cs typeface="Times New Roman" pitchFamily="18" charset="0"/>
              </a:rPr>
              <a:t>Создание условий для формирования толерантных отношений у учащихся 11-12 лет в процессе коллективной творческой деятельности в СОШ п. Аскиз.</a:t>
            </a:r>
            <a:endParaRPr lang="ru-RU" sz="900"/>
          </a:p>
          <a:p>
            <a:pPr eaLnBrk="0" hangingPunct="0"/>
            <a:r>
              <a:rPr lang="ru-RU" sz="1200" u="sng">
                <a:cs typeface="Times New Roman" pitchFamily="18" charset="0"/>
              </a:rPr>
              <a:t>Объект</a:t>
            </a:r>
            <a:r>
              <a:rPr lang="ru-RU" sz="1200">
                <a:cs typeface="Times New Roman" pitchFamily="18" charset="0"/>
              </a:rPr>
              <a:t>: коллективная творческая деятельность младших подростков.</a:t>
            </a:r>
            <a:endParaRPr lang="ru-RU" sz="900"/>
          </a:p>
          <a:p>
            <a:pPr eaLnBrk="0" hangingPunct="0"/>
            <a:r>
              <a:rPr lang="ru-RU" sz="1200" u="sng">
                <a:cs typeface="Times New Roman" pitchFamily="18" charset="0"/>
              </a:rPr>
              <a:t>Предмет</a:t>
            </a:r>
            <a:r>
              <a:rPr lang="ru-RU" sz="1200">
                <a:cs typeface="Times New Roman" pitchFamily="18" charset="0"/>
              </a:rPr>
              <a:t>: технологии формирования толерантных отношений у младших подростков в процессе коллективной творческой деятельности.</a:t>
            </a:r>
            <a:endParaRPr lang="ru-RU" sz="900"/>
          </a:p>
          <a:p>
            <a:pPr eaLnBrk="0" hangingPunct="0"/>
            <a:r>
              <a:rPr lang="ru-RU" sz="1200" u="sng">
                <a:cs typeface="Times New Roman" pitchFamily="18" charset="0"/>
              </a:rPr>
              <a:t>Задачи данного проекта</a:t>
            </a:r>
            <a:r>
              <a:rPr lang="ru-RU" sz="1200">
                <a:cs typeface="Times New Roman" pitchFamily="18" charset="0"/>
              </a:rPr>
              <a:t>:</a:t>
            </a:r>
            <a:endParaRPr lang="ru-RU" sz="900"/>
          </a:p>
          <a:p>
            <a:pPr eaLnBrk="0" hangingPunct="0"/>
            <a:r>
              <a:rPr lang="ru-RU" sz="1200">
                <a:cs typeface="Times New Roman" pitchFamily="18" charset="0"/>
              </a:rPr>
              <a:t>1). Выявить оптимальные воспитательные технологии формирования толерантных взаимоотношений у младших подростков в ходе совместной творческой деятельности.</a:t>
            </a:r>
            <a:endParaRPr lang="ru-RU" sz="900"/>
          </a:p>
          <a:p>
            <a:pPr eaLnBrk="0" hangingPunct="0"/>
            <a:r>
              <a:rPr lang="ru-RU" sz="1200">
                <a:cs typeface="Times New Roman" pitchFamily="18" charset="0"/>
              </a:rPr>
              <a:t>2). Обеспечить максимально благоприятные условия каждому учащемуся в его личном становлений и развитии.</a:t>
            </a:r>
            <a:endParaRPr lang="ru-RU" sz="900"/>
          </a:p>
          <a:p>
            <a:pPr eaLnBrk="0" hangingPunct="0"/>
            <a:r>
              <a:rPr lang="ru-RU" sz="1200">
                <a:cs typeface="Times New Roman" pitchFamily="18" charset="0"/>
              </a:rPr>
              <a:t>3). Осуществлять постоянное отслеживание (мониторинг) за развитием межличностных и коллективных взаимоотношений детей 5-6 классов на основе научно-обоснованных диагностических методик и методов.</a:t>
            </a:r>
            <a:endParaRPr lang="ru-RU" sz="900"/>
          </a:p>
          <a:p>
            <a:pPr eaLnBrk="0" hangingPunct="0"/>
            <a:r>
              <a:rPr lang="ru-RU" sz="1200">
                <a:cs typeface="Times New Roman" pitchFamily="18" charset="0"/>
              </a:rPr>
              <a:t>4). Содействовать развитию толерантных, также коллективистских и творческих задатков учащихся 11-12 лет, создав систему воспитательной работы в классе.</a:t>
            </a:r>
            <a:endParaRPr lang="ru-RU" sz="900"/>
          </a:p>
          <a:p>
            <a:pPr eaLnBrk="0" hangingPunct="0"/>
            <a:r>
              <a:rPr lang="ru-RU" sz="1200" u="sng">
                <a:cs typeface="Times New Roman" pitchFamily="18" charset="0"/>
              </a:rPr>
              <a:t>Тип проекта</a:t>
            </a:r>
            <a:r>
              <a:rPr lang="ru-RU" sz="1200">
                <a:cs typeface="Times New Roman" pitchFamily="18" charset="0"/>
              </a:rPr>
              <a:t>: образовательный, практико-ориентированный.</a:t>
            </a:r>
            <a:endParaRPr lang="ru-RU" sz="900"/>
          </a:p>
          <a:p>
            <a:pPr eaLnBrk="0" hangingPunct="0"/>
            <a:r>
              <a:rPr lang="ru-RU" sz="1200" u="sng">
                <a:cs typeface="Times New Roman" pitchFamily="18" charset="0"/>
              </a:rPr>
              <a:t>Этапы проекта</a:t>
            </a:r>
            <a:r>
              <a:rPr lang="ru-RU" sz="1200">
                <a:cs typeface="Times New Roman" pitchFamily="18" charset="0"/>
              </a:rPr>
              <a:t>:</a:t>
            </a:r>
            <a:endParaRPr lang="ru-RU" sz="900"/>
          </a:p>
          <a:p>
            <a:pPr eaLnBrk="0" hangingPunct="0"/>
            <a:r>
              <a:rPr lang="ru-RU" sz="1200">
                <a:cs typeface="Times New Roman" pitchFamily="18" charset="0"/>
              </a:rPr>
              <a:t>сентябрь 2008 г. – май 2009 г.</a:t>
            </a:r>
            <a:endParaRPr lang="ru-RU" sz="900"/>
          </a:p>
          <a:p>
            <a:pPr eaLnBrk="0" hangingPunct="0"/>
            <a:r>
              <a:rPr lang="ru-RU" sz="1200">
                <a:cs typeface="Times New Roman" pitchFamily="18" charset="0"/>
              </a:rPr>
              <a:t>сентябрь 2009 г. – май 2010 г.</a:t>
            </a:r>
            <a:endParaRPr lang="ru-RU" sz="900"/>
          </a:p>
          <a:p>
            <a:pPr eaLnBrk="0" hangingPunct="0"/>
            <a:r>
              <a:rPr lang="ru-RU" sz="1200" u="sng">
                <a:cs typeface="Times New Roman" pitchFamily="18" charset="0"/>
              </a:rPr>
              <a:t>Участники </a:t>
            </a:r>
            <a:r>
              <a:rPr lang="ru-RU" sz="1200">
                <a:cs typeface="Times New Roman" pitchFamily="18" charset="0"/>
              </a:rPr>
              <a:t>(соучастники) данного проекта: учащиеся 5 «В» класса, педагогический коллектив, родители МОУ СОШ п. Аскиз.</a:t>
            </a:r>
            <a:endParaRPr lang="ru-RU" sz="900"/>
          </a:p>
          <a:p>
            <a:pPr eaLnBrk="0" hangingPunct="0"/>
            <a:endParaRPr lang="ru-RU"/>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1"/>
          <p:cNvSpPr>
            <a:spLocks noChangeArrowheads="1"/>
          </p:cNvSpPr>
          <p:nvPr/>
        </p:nvSpPr>
        <p:spPr bwMode="auto">
          <a:xfrm>
            <a:off x="0" y="0"/>
            <a:ext cx="9144000" cy="5170488"/>
          </a:xfrm>
          <a:prstGeom prst="rect">
            <a:avLst/>
          </a:prstGeom>
          <a:noFill/>
          <a:ln w="9525">
            <a:noFill/>
            <a:miter lim="800000"/>
            <a:headEnd/>
            <a:tailEnd/>
          </a:ln>
        </p:spPr>
        <p:txBody>
          <a:bodyPr anchor="ctr">
            <a:spAutoFit/>
          </a:bodyPr>
          <a:lstStyle/>
          <a:p>
            <a:pPr eaLnBrk="0" hangingPunct="0"/>
            <a:r>
              <a:rPr lang="ru-RU" sz="1200">
                <a:cs typeface="Times New Roman" pitchFamily="18" charset="0"/>
              </a:rPr>
              <a:t>Условия реализации проекта:</a:t>
            </a:r>
            <a:endParaRPr lang="ru-RU" sz="900"/>
          </a:p>
          <a:p>
            <a:pPr eaLnBrk="0" hangingPunct="0"/>
            <a:r>
              <a:rPr lang="ru-RU" sz="1200">
                <a:cs typeface="Times New Roman" pitchFamily="18" charset="0"/>
              </a:rPr>
              <a:t>1). </a:t>
            </a:r>
            <a:r>
              <a:rPr lang="ru-RU" sz="1200" u="sng">
                <a:cs typeface="Times New Roman" pitchFamily="18" charset="0"/>
              </a:rPr>
              <a:t>Нормативно-правовая база</a:t>
            </a:r>
            <a:r>
              <a:rPr lang="ru-RU" sz="1200">
                <a:cs typeface="Times New Roman" pitchFamily="18" charset="0"/>
              </a:rPr>
              <a:t> проекта обеспечивается федеральными, региональными (РХ) законами и муниципальными законодательствами, актами, регулирующими педагогический процесс и воспитательную деятельность классного руководителя:</a:t>
            </a:r>
            <a:endParaRPr lang="ru-RU" sz="900"/>
          </a:p>
          <a:p>
            <a:pPr eaLnBrk="0" hangingPunct="0"/>
            <a:r>
              <a:rPr lang="ru-RU" sz="1200">
                <a:cs typeface="Times New Roman" pitchFamily="18" charset="0"/>
              </a:rPr>
              <a:t>2). </a:t>
            </a:r>
            <a:r>
              <a:rPr lang="ru-RU" sz="1200" u="sng">
                <a:cs typeface="Times New Roman" pitchFamily="18" charset="0"/>
              </a:rPr>
              <a:t>Психолого-педагогические условия</a:t>
            </a:r>
            <a:r>
              <a:rPr lang="ru-RU" sz="1200">
                <a:cs typeface="Times New Roman" pitchFamily="18" charset="0"/>
              </a:rPr>
              <a:t> школы в целом способствуют развитию благоприятных межличностных отношений как среди детей и педагогов, так и детей и родителей. Администрация помогает своевременно решать проблемные вопросы.</a:t>
            </a:r>
            <a:endParaRPr lang="ru-RU" sz="900"/>
          </a:p>
          <a:p>
            <a:pPr eaLnBrk="0" hangingPunct="0"/>
            <a:r>
              <a:rPr lang="ru-RU" sz="1200">
                <a:cs typeface="Times New Roman" pitchFamily="18" charset="0"/>
              </a:rPr>
              <a:t>3). </a:t>
            </a:r>
            <a:r>
              <a:rPr lang="ru-RU" sz="1200" u="sng">
                <a:cs typeface="Times New Roman" pitchFamily="18" charset="0"/>
              </a:rPr>
              <a:t>Дидактические и методические условия</a:t>
            </a:r>
            <a:r>
              <a:rPr lang="ru-RU" sz="1200">
                <a:cs typeface="Times New Roman" pitchFamily="18" charset="0"/>
              </a:rPr>
              <a:t> обеспечены классным руководителем:</a:t>
            </a:r>
            <a:endParaRPr lang="ru-RU" sz="900"/>
          </a:p>
          <a:p>
            <a:pPr eaLnBrk="0" hangingPunct="0"/>
            <a:r>
              <a:rPr lang="ru-RU" sz="1200">
                <a:cs typeface="Times New Roman" pitchFamily="18" charset="0"/>
              </a:rPr>
              <a:t>- подобраны и созданы разработки внеклассных мероприятий;</a:t>
            </a:r>
            <a:endParaRPr lang="ru-RU" sz="900"/>
          </a:p>
          <a:p>
            <a:pPr eaLnBrk="0" hangingPunct="0"/>
            <a:r>
              <a:rPr lang="ru-RU" sz="1200">
                <a:cs typeface="Times New Roman" pitchFamily="18" charset="0"/>
              </a:rPr>
              <a:t>- собран иллюстрированный материал, как-то: фотографии и видеозаписи мероприятий, оформлен классный уголок и т.д.;</a:t>
            </a:r>
            <a:endParaRPr lang="ru-RU" sz="900"/>
          </a:p>
          <a:p>
            <a:pPr eaLnBrk="0" hangingPunct="0"/>
            <a:r>
              <a:rPr lang="ru-RU" sz="1200">
                <a:cs typeface="Times New Roman" pitchFamily="18" charset="0"/>
              </a:rPr>
              <a:t>- действует ученическое самоуправление – совет класса, проводятся общие собрания и т.п.;</a:t>
            </a:r>
            <a:endParaRPr lang="ru-RU" sz="900"/>
          </a:p>
          <a:p>
            <a:pPr eaLnBrk="0" hangingPunct="0"/>
            <a:r>
              <a:rPr lang="ru-RU" sz="1200">
                <a:cs typeface="Times New Roman" pitchFamily="18" charset="0"/>
              </a:rPr>
              <a:t>- взаимодействие с родительским сообществом осуществляется посредством родительского комитета.</a:t>
            </a:r>
            <a:endParaRPr lang="ru-RU" sz="900"/>
          </a:p>
          <a:p>
            <a:pPr eaLnBrk="0" hangingPunct="0"/>
            <a:r>
              <a:rPr lang="ru-RU" sz="1200" u="sng">
                <a:cs typeface="Times New Roman" pitchFamily="18" charset="0"/>
              </a:rPr>
              <a:t>Материально-технические условия:</a:t>
            </a:r>
            <a:endParaRPr lang="ru-RU" sz="900"/>
          </a:p>
          <a:p>
            <a:pPr eaLnBrk="0" hangingPunct="0">
              <a:buFontTx/>
              <a:buAutoNum type="arabicPeriod"/>
            </a:pPr>
            <a:r>
              <a:rPr lang="ru-RU" sz="1200">
                <a:cs typeface="Times New Roman" pitchFamily="18" charset="0"/>
              </a:rPr>
              <a:t>Имеется отдельный классный кабинет.</a:t>
            </a:r>
          </a:p>
          <a:p>
            <a:pPr eaLnBrk="0" hangingPunct="0">
              <a:buFontTx/>
              <a:buAutoNum type="arabicPeriod"/>
            </a:pPr>
            <a:r>
              <a:rPr lang="ru-RU" sz="1200">
                <a:cs typeface="Times New Roman" pitchFamily="18" charset="0"/>
              </a:rPr>
              <a:t>Фото и видеооборудование.</a:t>
            </a:r>
          </a:p>
          <a:p>
            <a:pPr eaLnBrk="0" hangingPunct="0">
              <a:buFontTx/>
              <a:buAutoNum type="arabicPeriod"/>
            </a:pPr>
            <a:r>
              <a:rPr lang="ru-RU" sz="1200">
                <a:cs typeface="Times New Roman" pitchFamily="18" charset="0"/>
              </a:rPr>
              <a:t>Спонсорская помощь родителей.</a:t>
            </a:r>
            <a:endParaRPr lang="ru-RU" sz="900"/>
          </a:p>
          <a:p>
            <a:pPr eaLnBrk="0" hangingPunct="0"/>
            <a:r>
              <a:rPr lang="ru-RU" sz="1200" u="sng">
                <a:cs typeface="Times New Roman" pitchFamily="18" charset="0"/>
              </a:rPr>
              <a:t>Ведущие идеи данного проекта</a:t>
            </a:r>
            <a:r>
              <a:rPr lang="ru-RU" sz="1200">
                <a:cs typeface="Times New Roman" pitchFamily="18" charset="0"/>
              </a:rPr>
              <a:t>:</a:t>
            </a:r>
            <a:endParaRPr lang="ru-RU" sz="900"/>
          </a:p>
          <a:p>
            <a:pPr eaLnBrk="0" hangingPunct="0"/>
            <a:r>
              <a:rPr lang="ru-RU" sz="1200">
                <a:cs typeface="Times New Roman" pitchFamily="18" charset="0"/>
              </a:rPr>
              <a:t>1. Субъект – субъектный подход. </a:t>
            </a:r>
            <a:endParaRPr lang="ru-RU" sz="900"/>
          </a:p>
          <a:p>
            <a:pPr eaLnBrk="0" hangingPunct="0"/>
            <a:r>
              <a:rPr lang="ru-RU" sz="1200">
                <a:cs typeface="Times New Roman" pitchFamily="18" charset="0"/>
              </a:rPr>
              <a:t>2.  Коллективная творческая деятельность. </a:t>
            </a:r>
            <a:endParaRPr lang="ru-RU" sz="900"/>
          </a:p>
          <a:p>
            <a:pPr eaLnBrk="0" hangingPunct="0"/>
            <a:r>
              <a:rPr lang="ru-RU" sz="1200">
                <a:cs typeface="Times New Roman" pitchFamily="18" charset="0"/>
              </a:rPr>
              <a:t>3. Идеи коллективных творческих дел. </a:t>
            </a:r>
            <a:endParaRPr lang="ru-RU" sz="900"/>
          </a:p>
          <a:p>
            <a:pPr eaLnBrk="0" hangingPunct="0"/>
            <a:r>
              <a:rPr lang="ru-RU" sz="1200">
                <a:cs typeface="Times New Roman" pitchFamily="18" charset="0"/>
              </a:rPr>
              <a:t>4. Обеспечение эффективных результатов. </a:t>
            </a:r>
            <a:endParaRPr lang="ru-RU" sz="900"/>
          </a:p>
          <a:p>
            <a:pPr eaLnBrk="0" hangingPunct="0"/>
            <a:r>
              <a:rPr lang="ru-RU" sz="1200">
                <a:cs typeface="Times New Roman" pitchFamily="18" charset="0"/>
              </a:rPr>
              <a:t>	Принципы деятельности классного руководителя.</a:t>
            </a:r>
            <a:endParaRPr lang="ru-RU" sz="900"/>
          </a:p>
          <a:p>
            <a:pPr eaLnBrk="0" hangingPunct="0">
              <a:buFontTx/>
              <a:buAutoNum type="arabicPeriod"/>
            </a:pPr>
            <a:r>
              <a:rPr lang="ru-RU" sz="1200">
                <a:cs typeface="Times New Roman" pitchFamily="18" charset="0"/>
              </a:rPr>
              <a:t>Принцип гуманного подхода к ребенку. </a:t>
            </a:r>
          </a:p>
          <a:p>
            <a:pPr eaLnBrk="0" hangingPunct="0">
              <a:buFontTx/>
              <a:buAutoNum type="arabicPeriod"/>
            </a:pPr>
            <a:r>
              <a:rPr lang="ru-RU" sz="1200">
                <a:cs typeface="Times New Roman" pitchFamily="18" charset="0"/>
              </a:rPr>
              <a:t>Принцип активного сотрудничества.</a:t>
            </a:r>
          </a:p>
          <a:p>
            <a:pPr eaLnBrk="0" hangingPunct="0">
              <a:buFontTx/>
              <a:buAutoNum type="arabicPeriod"/>
            </a:pPr>
            <a:r>
              <a:rPr lang="ru-RU" sz="1200">
                <a:cs typeface="Times New Roman" pitchFamily="18" charset="0"/>
              </a:rPr>
              <a:t>Принцип включения всех учащихся класса </a:t>
            </a:r>
          </a:p>
          <a:p>
            <a:pPr eaLnBrk="0" hangingPunct="0">
              <a:buFontTx/>
              <a:buAutoNum type="arabicPeriod"/>
            </a:pPr>
            <a:r>
              <a:rPr lang="ru-RU" sz="1200">
                <a:cs typeface="Times New Roman" pitchFamily="18" charset="0"/>
              </a:rPr>
              <a:t>Принцип учета особенностей и традиций семейного воспитания</a:t>
            </a:r>
          </a:p>
          <a:p>
            <a:pPr eaLnBrk="0" hangingPunct="0">
              <a:buFontTx/>
              <a:buAutoNum type="arabicPeriod"/>
            </a:pPr>
            <a:r>
              <a:rPr lang="ru-RU" sz="1200">
                <a:cs typeface="Times New Roman" pitchFamily="18" charset="0"/>
              </a:rPr>
              <a:t>Принцип творческого осуществления коллективных общественно – значимых дел. </a:t>
            </a:r>
            <a:endParaRPr lang="ru-RU" sz="900"/>
          </a:p>
          <a:p>
            <a:pPr eaLnBrk="0" hangingPunct="0"/>
            <a:endParaRPr lang="ru-RU"/>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Таблица 1"/>
          <p:cNvGraphicFramePr>
            <a:graphicFrameLocks noGrp="1"/>
          </p:cNvGraphicFramePr>
          <p:nvPr/>
        </p:nvGraphicFramePr>
        <p:xfrm>
          <a:off x="142875" y="500063"/>
          <a:ext cx="8858250" cy="6356351"/>
        </p:xfrm>
        <a:graphic>
          <a:graphicData uri="http://schemas.openxmlformats.org/drawingml/2006/table">
            <a:tbl>
              <a:tblPr/>
              <a:tblGrid>
                <a:gridCol w="1943100"/>
                <a:gridCol w="3976688"/>
                <a:gridCol w="2938462"/>
              </a:tblGrid>
              <a:tr h="246063">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Этапы</a:t>
                      </a: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Содержание деятельности</a:t>
                      </a: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smtClean="0">
                          <a:ln>
                            <a:noFill/>
                          </a:ln>
                          <a:solidFill>
                            <a:schemeClr val="tx1"/>
                          </a:solidFill>
                          <a:effectLst/>
                          <a:latin typeface="Times New Roman" pitchFamily="18" charset="0"/>
                          <a:cs typeface="Times New Roman" pitchFamily="18" charset="0"/>
                        </a:rPr>
                        <a:t>Исполнитель, соисполнитель.</a:t>
                      </a:r>
                      <a:endParaRPr kumimoji="0" lang="ru-RU" sz="1100" b="0" i="0" u="none" strike="noStrike" cap="none" normalizeH="0" baseline="0" smtClean="0">
                        <a:ln>
                          <a:noFill/>
                        </a:ln>
                        <a:solidFill>
                          <a:schemeClr val="tx1"/>
                        </a:solidFill>
                        <a:effectLst/>
                        <a:latin typeface="Times New Roman" pitchFamily="18" charset="0"/>
                        <a:cs typeface="Times New Roman" pitchFamily="18" charset="0"/>
                      </a:endParaRP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предпроектный сентябрь 2008 г. – май 2009 г. или диагностический.</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1. Диагностическое изучение состояния толерантных отношений у учащихся 5 «В» класса СОШ п. Аскиз.</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2. Выявление серьезности проблемы и постановка цели воспитательной работы.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3. Обобщение имеющегося практического опыта воспитательной работы классного руководителя. Составление социальной карты учащихся 5 «В» класса.   </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Классный руководитель, психолог.</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Классный руководитель, зам. директор по воспитательной работе.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Классный руководитель.</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2011363">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.Обоснование и создание проекта (концептрализация проекта)</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1. Анализ, изучение теоретических подходов к проблеме.</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2. выделение концептуальных положений проекта, ведущих идей, принципов и т.п.</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3. Обозначение ведущих стратегических направлений формирования толерантных отношений среди младших подростков. </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4. Изучение условий воспитательной работы и выбор оптимальных из них.</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5. Разработка критериев эффективности воспитательной работы по формированию толерантных отношений среди подростков. </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Классный руководитель.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Зам. директора по воспитательной работе, психолог.</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50812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Реализация проекта (внедренческий этап).</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1. Осуществление проекта в соответствии с разработанным планом и планом учебно-воспитательного процесса школы.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2. Диагностическое «измерение» показателей формирования толерантных отношений у подростков 11-12 лет.</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3. Осуществление обеспечения максимально благоприятных условий каждому учащемуся в его личном становлении и развитии.</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Классный руководитель</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1082675">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Рефлексивный этап (аналитеко - обобщающий).</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1. Анализ результатов внедрения проекта, выявление существенных достижений или «потерь».</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2. Обобщение практического опыта в виде реферата, доклада  (статьи) на педсовете школы.</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3. Выступление перед родительским коллективом.</a:t>
                      </a:r>
                    </a:p>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4. Обозначение новых педагогических задач. </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ru-RU" sz="1100" b="0" i="0" u="none" strike="noStrike" cap="none" normalizeH="0" baseline="0" smtClean="0">
                          <a:ln>
                            <a:noFill/>
                          </a:ln>
                          <a:solidFill>
                            <a:schemeClr val="tx1"/>
                          </a:solidFill>
                          <a:effectLst/>
                          <a:latin typeface="Times New Roman" pitchFamily="18" charset="0"/>
                          <a:cs typeface="Times New Roman" pitchFamily="18" charset="0"/>
                        </a:rPr>
                        <a:t>Классный руководитель</a:t>
                      </a:r>
                    </a:p>
                  </a:txBody>
                  <a:tcPr marL="30480" marR="304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5148" name="Rectangle 1"/>
          <p:cNvSpPr>
            <a:spLocks noChangeArrowheads="1"/>
          </p:cNvSpPr>
          <p:nvPr/>
        </p:nvSpPr>
        <p:spPr bwMode="auto">
          <a:xfrm>
            <a:off x="0" y="0"/>
            <a:ext cx="9144000" cy="457200"/>
          </a:xfrm>
          <a:prstGeom prst="rect">
            <a:avLst/>
          </a:prstGeom>
          <a:noFill/>
          <a:ln w="9525">
            <a:noFill/>
            <a:miter lim="800000"/>
            <a:headEnd/>
            <a:tailEnd/>
          </a:ln>
        </p:spPr>
        <p:txBody>
          <a:bodyPr wrap="none" anchor="ctr">
            <a:spAutoFit/>
          </a:bodyPr>
          <a:lstStyle/>
          <a:p>
            <a:pPr algn="ctr" eaLnBrk="0" hangingPunct="0"/>
            <a:r>
              <a:rPr lang="ru-RU" sz="1200" b="1">
                <a:cs typeface="Times New Roman" pitchFamily="18" charset="0"/>
              </a:rPr>
              <a:t>Основные направления проекта.</a:t>
            </a:r>
            <a:endParaRPr lang="ru-RU"/>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Прямоугольник 4"/>
          <p:cNvSpPr>
            <a:spLocks noChangeArrowheads="1"/>
          </p:cNvSpPr>
          <p:nvPr/>
        </p:nvSpPr>
        <p:spPr bwMode="auto">
          <a:xfrm>
            <a:off x="0" y="0"/>
            <a:ext cx="9144000" cy="1200150"/>
          </a:xfrm>
          <a:prstGeom prst="rect">
            <a:avLst/>
          </a:prstGeom>
          <a:noFill/>
          <a:ln w="9525">
            <a:noFill/>
            <a:miter lim="800000"/>
            <a:headEnd/>
            <a:tailEnd/>
          </a:ln>
        </p:spPr>
        <p:txBody>
          <a:bodyPr>
            <a:spAutoFit/>
          </a:bodyPr>
          <a:lstStyle/>
          <a:p>
            <a:r>
              <a:rPr lang="ru-RU" sz="1200"/>
              <a:t>Критерии сформированности толерантных отношений среди подростков 11 – 12 лет, проявляемых в коллективной творческой деятельности.</a:t>
            </a:r>
          </a:p>
          <a:p>
            <a:r>
              <a:rPr lang="ru-RU" sz="1200"/>
              <a:t>1.Общие критерии</a:t>
            </a:r>
          </a:p>
          <a:p>
            <a:r>
              <a:rPr lang="ru-RU" sz="1200"/>
              <a:t>Как и общество в целом, школа должна подтверждать ценности толерантности. В каждом классе должна быть создана благоприятная среда для формирования толерантных уставок. Ниже приведена модель, в которой представлены формы поведения в толерантном и интолетарном классах.</a:t>
            </a:r>
          </a:p>
        </p:txBody>
      </p:sp>
      <p:graphicFrame>
        <p:nvGraphicFramePr>
          <p:cNvPr id="6" name="Таблица 5"/>
          <p:cNvGraphicFramePr>
            <a:graphicFrameLocks noGrp="1"/>
          </p:cNvGraphicFramePr>
          <p:nvPr/>
        </p:nvGraphicFramePr>
        <p:xfrm>
          <a:off x="857250" y="1214438"/>
          <a:ext cx="5738813" cy="2194560"/>
        </p:xfrm>
        <a:graphic>
          <a:graphicData uri="http://schemas.openxmlformats.org/drawingml/2006/table">
            <a:tbl>
              <a:tblPr/>
              <a:tblGrid>
                <a:gridCol w="2936875"/>
                <a:gridCol w="2801938"/>
              </a:tblGrid>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Толерантный класс</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smtClean="0">
                          <a:ln>
                            <a:noFill/>
                          </a:ln>
                          <a:solidFill>
                            <a:schemeClr val="tx1"/>
                          </a:solidFill>
                          <a:effectLst/>
                          <a:latin typeface="Times New Roman" pitchFamily="18" charset="0"/>
                          <a:cs typeface="Times New Roman" pitchFamily="18" charset="0"/>
                        </a:rPr>
                        <a:t>Интолетарный класс</a:t>
                      </a:r>
                      <a:endParaRPr kumimoji="0" lang="ru-RU" sz="1200" b="0" i="0" u="none" strike="noStrike" cap="none" normalizeH="0" baseline="0" smtClean="0">
                        <a:ln>
                          <a:noFill/>
                        </a:ln>
                        <a:solidFill>
                          <a:schemeClr val="tx1"/>
                        </a:solidFill>
                        <a:effectLst/>
                        <a:latin typeface="Times New Roman" pitchFamily="18" charset="0"/>
                        <a:cs typeface="Times New Roman" pitchFamily="18" charset="0"/>
                      </a:endParaRP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Умение внимательно слушать и слышать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Перебивание, неумение слушать друг друга, нетерпение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Стремление разобраться, расспрашивание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Игнорирование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Совет, предложение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Отстранение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Похвала, согласие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Обзывание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Подбадривание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Обвинение, упреки</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Благожелательность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Обсуждение, критика</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Утешение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Морализирование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Уважение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Угрозы</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Эмпатия</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Предостережение, предупреждение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Поддержка</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Приказ, указание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
        <p:nvSpPr>
          <p:cNvPr id="6185" name="Прямоугольник 9"/>
          <p:cNvSpPr>
            <a:spLocks noChangeArrowheads="1"/>
          </p:cNvSpPr>
          <p:nvPr/>
        </p:nvSpPr>
        <p:spPr bwMode="auto">
          <a:xfrm>
            <a:off x="0" y="3500438"/>
            <a:ext cx="9144000" cy="461962"/>
          </a:xfrm>
          <a:prstGeom prst="rect">
            <a:avLst/>
          </a:prstGeom>
          <a:noFill/>
          <a:ln w="9525">
            <a:noFill/>
            <a:miter lim="800000"/>
            <a:headEnd/>
            <a:tailEnd/>
          </a:ln>
        </p:spPr>
        <p:txBody>
          <a:bodyPr>
            <a:spAutoFit/>
          </a:bodyPr>
          <a:lstStyle/>
          <a:p>
            <a:r>
              <a:rPr lang="ru-RU" sz="1200"/>
              <a:t> 2.Личностные критерии</a:t>
            </a:r>
          </a:p>
          <a:p>
            <a:r>
              <a:rPr lang="ru-RU" sz="1200"/>
              <a:t>Ниже приведена модель, в которой представлены формы поведения толерантного ученика и интолерантного ученика</a:t>
            </a:r>
          </a:p>
        </p:txBody>
      </p:sp>
      <p:graphicFrame>
        <p:nvGraphicFramePr>
          <p:cNvPr id="11" name="Таблица 10"/>
          <p:cNvGraphicFramePr>
            <a:graphicFrameLocks noGrp="1"/>
          </p:cNvGraphicFramePr>
          <p:nvPr/>
        </p:nvGraphicFramePr>
        <p:xfrm>
          <a:off x="785813" y="4214813"/>
          <a:ext cx="6076950" cy="1463040"/>
        </p:xfrm>
        <a:graphic>
          <a:graphicData uri="http://schemas.openxmlformats.org/drawingml/2006/table">
            <a:tbl>
              <a:tblPr/>
              <a:tblGrid>
                <a:gridCol w="3038475"/>
                <a:gridCol w="3038475"/>
              </a:tblGrid>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Толерантный ученик</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Интолетарный ученик</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Умеет внимательно слушать и слышать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Перебивает, не умеет слушать</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Стремится разобраться, расспрашивает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Игнорирует</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Принимает совет, предложение</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Безразличен к советам, предложениям</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Ответственный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Безответственный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Уравновешенный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Неуравновешенный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Отзывчивый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Отстраненный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r h="0">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Доброжелательный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c>
                  <a:txBody>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smtClean="0">
                          <a:ln>
                            <a:noFill/>
                          </a:ln>
                          <a:solidFill>
                            <a:schemeClr val="tx1"/>
                          </a:solidFill>
                          <a:effectLst/>
                          <a:latin typeface="Times New Roman" pitchFamily="18" charset="0"/>
                          <a:cs typeface="Times New Roman" pitchFamily="18" charset="0"/>
                        </a:rPr>
                        <a:t>Грубый, конфликтный</a:t>
                      </a:r>
                    </a:p>
                  </a:txBody>
                  <a:tcPr marL="68580" marR="68580" marT="0" marB="0" horzOverflow="overflow">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lnTlToBr>
                      <a:noFill/>
                    </a:lnTlToBr>
                    <a:lnBlToTr>
                      <a:noFill/>
                    </a:lnBlToTr>
                    <a:noFill/>
                  </a:tcPr>
                </a:tc>
              </a:tr>
            </a:tbl>
          </a:graphicData>
        </a:graphic>
      </p:graphicFrame>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1"/>
          <p:cNvSpPr>
            <a:spLocks noChangeArrowheads="1"/>
          </p:cNvSpPr>
          <p:nvPr/>
        </p:nvSpPr>
        <p:spPr bwMode="auto">
          <a:xfrm>
            <a:off x="0" y="0"/>
            <a:ext cx="9144000" cy="2400300"/>
          </a:xfrm>
          <a:prstGeom prst="rect">
            <a:avLst/>
          </a:prstGeom>
          <a:noFill/>
          <a:ln w="9525">
            <a:noFill/>
            <a:miter lim="800000"/>
            <a:headEnd/>
            <a:tailEnd/>
          </a:ln>
        </p:spPr>
        <p:txBody>
          <a:bodyPr anchor="ctr">
            <a:spAutoFit/>
          </a:bodyPr>
          <a:lstStyle/>
          <a:p>
            <a:pPr indent="228600" algn="ctr" eaLnBrk="0" hangingPunct="0"/>
            <a:r>
              <a:rPr lang="ru-RU" sz="1200" b="1">
                <a:cs typeface="Times New Roman" pitchFamily="18" charset="0"/>
              </a:rPr>
              <a:t>Заключение.</a:t>
            </a:r>
            <a:endParaRPr lang="ru-RU" sz="900"/>
          </a:p>
          <a:p>
            <a:pPr indent="228600" algn="ctr" eaLnBrk="0" hangingPunct="0"/>
            <a:r>
              <a:rPr lang="ru-RU" sz="1200">
                <a:cs typeface="Times New Roman" pitchFamily="18" charset="0"/>
              </a:rPr>
              <a:t>	Так как проект находится в стадии реализации, то о результатах можно будет говорить после его завершения. На данном этапе можно сказать:</a:t>
            </a:r>
            <a:endParaRPr lang="ru-RU" sz="900"/>
          </a:p>
          <a:p>
            <a:pPr indent="228600" algn="ctr" eaLnBrk="0" hangingPunct="0">
              <a:buFontTx/>
              <a:buAutoNum type="arabicPeriod"/>
            </a:pPr>
            <a:r>
              <a:rPr lang="ru-RU" sz="1200">
                <a:cs typeface="Times New Roman" pitchFamily="18" charset="0"/>
              </a:rPr>
              <a:t>Проект позволяет более четко организовать совместную детско-взрослую творческую деятельность;</a:t>
            </a:r>
          </a:p>
          <a:p>
            <a:pPr indent="228600" algn="ctr" eaLnBrk="0" hangingPunct="0">
              <a:buFontTx/>
              <a:buAutoNum type="arabicPeriod"/>
            </a:pPr>
            <a:r>
              <a:rPr lang="ru-RU" sz="1200">
                <a:cs typeface="Times New Roman" pitchFamily="18" charset="0"/>
              </a:rPr>
              <a:t>Способствует формированию толерантных отношений;</a:t>
            </a:r>
          </a:p>
          <a:p>
            <a:pPr indent="228600" algn="ctr" eaLnBrk="0" hangingPunct="0">
              <a:buFontTx/>
              <a:buAutoNum type="arabicPeriod"/>
            </a:pPr>
            <a:r>
              <a:rPr lang="ru-RU" sz="1200">
                <a:cs typeface="Times New Roman" pitchFamily="18" charset="0"/>
              </a:rPr>
              <a:t>Способствует формированию новых ценностных ориентаций к окружающей среде и здоровью;</a:t>
            </a:r>
            <a:endParaRPr lang="ru-RU" sz="900"/>
          </a:p>
          <a:p>
            <a:pPr indent="228600" algn="ctr" eaLnBrk="0" hangingPunct="0"/>
            <a:r>
              <a:rPr lang="ru-RU" sz="1200">
                <a:cs typeface="Times New Roman" pitchFamily="18" charset="0"/>
              </a:rPr>
              <a:t>Именно деятельный подход в воспитании культуры межнационального общения является эффективным. Успешная межэтническая коммуникация отличается тем, что субъекты взаимодействуют на принципах равенства, взаимного уважения, интереса, отличаются открытостью, доверительностью, умеют отличать индивидуальные свойства человека от групповых этнических. Они соблюдают этикетные нормы своей и чужой культуры, получают удовлетворение от общения и познают мир в его культурном многообразии.    </a:t>
            </a:r>
            <a:endParaRPr lang="ru-RU" sz="900"/>
          </a:p>
          <a:p>
            <a:pPr indent="228600" algn="ctr" eaLnBrk="0" hangingPunct="0"/>
            <a:endParaRPr lang="ru-RU"/>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Диаграмма 1"/>
          <p:cNvPicPr>
            <a:picLocks noChangeArrowheads="1"/>
          </p:cNvPicPr>
          <p:nvPr/>
        </p:nvPicPr>
        <p:blipFill>
          <a:blip r:embed="rId2" cstate="email"/>
          <a:srcRect/>
          <a:stretch>
            <a:fillRect/>
          </a:stretch>
        </p:blipFill>
        <p:spPr bwMode="auto">
          <a:xfrm>
            <a:off x="952500" y="1179513"/>
            <a:ext cx="6121400" cy="2063750"/>
          </a:xfrm>
          <a:prstGeom prst="rect">
            <a:avLst/>
          </a:prstGeom>
          <a:noFill/>
          <a:ln w="9525">
            <a:noFill/>
            <a:miter lim="800000"/>
            <a:headEnd/>
            <a:tailEnd/>
          </a:ln>
        </p:spPr>
      </p:pic>
      <p:sp>
        <p:nvSpPr>
          <p:cNvPr id="8195" name="Rectangle 3"/>
          <p:cNvSpPr>
            <a:spLocks noChangeArrowheads="1"/>
          </p:cNvSpPr>
          <p:nvPr/>
        </p:nvSpPr>
        <p:spPr bwMode="auto">
          <a:xfrm>
            <a:off x="0" y="0"/>
            <a:ext cx="9144000" cy="1477963"/>
          </a:xfrm>
          <a:prstGeom prst="rect">
            <a:avLst/>
          </a:prstGeom>
          <a:noFill/>
          <a:ln w="9525">
            <a:noFill/>
            <a:miter lim="800000"/>
            <a:headEnd/>
            <a:tailEnd/>
          </a:ln>
        </p:spPr>
        <p:txBody>
          <a:bodyPr anchor="ctr">
            <a:spAutoFit/>
          </a:bodyPr>
          <a:lstStyle/>
          <a:p>
            <a:r>
              <a:rPr lang="ru-RU" sz="1200" b="1" i="1" u="sng">
                <a:ea typeface="Calibri" pitchFamily="34" charset="0"/>
                <a:cs typeface="Times New Roman" pitchFamily="18" charset="0"/>
              </a:rPr>
              <a:t>Уровень воспитанности учащихся 5 «В» класса</a:t>
            </a:r>
            <a:endParaRPr lang="ru-RU" sz="600">
              <a:ea typeface="Calibri" pitchFamily="34" charset="0"/>
              <a:cs typeface="Times New Roman" pitchFamily="18" charset="0"/>
            </a:endParaRPr>
          </a:p>
          <a:p>
            <a:pPr eaLnBrk="0" hangingPunct="0"/>
            <a:r>
              <a:rPr lang="ru-RU" sz="1200">
                <a:ea typeface="Calibri" pitchFamily="34" charset="0"/>
                <a:cs typeface="Times New Roman" pitchFamily="18" charset="0"/>
              </a:rPr>
              <a:t>В классе 23 учащихся</a:t>
            </a:r>
            <a:endParaRPr lang="ru-RU" sz="600">
              <a:ea typeface="Calibri" pitchFamily="34" charset="0"/>
              <a:cs typeface="Times New Roman" pitchFamily="18" charset="0"/>
            </a:endParaRPr>
          </a:p>
          <a:p>
            <a:pPr eaLnBrk="0" hangingPunct="0"/>
            <a:r>
              <a:rPr lang="ru-RU" sz="1200">
                <a:ea typeface="Calibri" pitchFamily="34" charset="0"/>
                <a:cs typeface="Times New Roman" pitchFamily="18" charset="0"/>
              </a:rPr>
              <a:t>Высокий уровень воспитанности – 0</a:t>
            </a:r>
            <a:endParaRPr lang="ru-RU" sz="600">
              <a:ea typeface="Calibri" pitchFamily="34" charset="0"/>
              <a:cs typeface="Times New Roman" pitchFamily="18" charset="0"/>
            </a:endParaRPr>
          </a:p>
          <a:p>
            <a:pPr eaLnBrk="0" hangingPunct="0"/>
            <a:r>
              <a:rPr lang="ru-RU" sz="1200">
                <a:ea typeface="Calibri" pitchFamily="34" charset="0"/>
                <a:cs typeface="Times New Roman" pitchFamily="18" charset="0"/>
              </a:rPr>
              <a:t>Хороший уровень воспитанности – 10</a:t>
            </a:r>
            <a:endParaRPr lang="ru-RU" sz="600">
              <a:ea typeface="Calibri" pitchFamily="34" charset="0"/>
              <a:cs typeface="Times New Roman" pitchFamily="18" charset="0"/>
            </a:endParaRPr>
          </a:p>
          <a:p>
            <a:pPr eaLnBrk="0" hangingPunct="0"/>
            <a:r>
              <a:rPr lang="ru-RU" sz="1200">
                <a:ea typeface="Calibri" pitchFamily="34" charset="0"/>
                <a:cs typeface="Times New Roman" pitchFamily="18" charset="0"/>
              </a:rPr>
              <a:t>Средний уровень воспитанности – 13</a:t>
            </a:r>
            <a:endParaRPr lang="ru-RU" sz="600">
              <a:ea typeface="Calibri" pitchFamily="34" charset="0"/>
              <a:cs typeface="Times New Roman" pitchFamily="18" charset="0"/>
            </a:endParaRPr>
          </a:p>
          <a:p>
            <a:pPr eaLnBrk="0" hangingPunct="0"/>
            <a:r>
              <a:rPr lang="ru-RU" sz="1200">
                <a:ea typeface="Calibri" pitchFamily="34" charset="0"/>
                <a:cs typeface="Times New Roman" pitchFamily="18" charset="0"/>
              </a:rPr>
              <a:t>Низкий уровень воспитанности – 0</a:t>
            </a:r>
            <a:endParaRPr lang="ru-RU" sz="600">
              <a:ea typeface="Calibri" pitchFamily="34" charset="0"/>
              <a:cs typeface="Times New Roman" pitchFamily="18" charset="0"/>
            </a:endParaRPr>
          </a:p>
          <a:p>
            <a:pPr eaLnBrk="0" hangingPunct="0"/>
            <a:endParaRPr lang="ru-RU">
              <a:ea typeface="Calibri" pitchFamily="34" charset="0"/>
              <a:cs typeface="Times New Roman" pitchFamily="18" charset="0"/>
            </a:endParaRPr>
          </a:p>
        </p:txBody>
      </p:sp>
      <p:sp>
        <p:nvSpPr>
          <p:cNvPr id="8196" name="Rectangle 4"/>
          <p:cNvSpPr>
            <a:spLocks noChangeArrowheads="1"/>
          </p:cNvSpPr>
          <p:nvPr/>
        </p:nvSpPr>
        <p:spPr bwMode="auto">
          <a:xfrm rot="10800000" flipV="1">
            <a:off x="0" y="3949700"/>
            <a:ext cx="9144000" cy="554038"/>
          </a:xfrm>
          <a:prstGeom prst="rect">
            <a:avLst/>
          </a:prstGeom>
          <a:noFill/>
          <a:ln w="9525">
            <a:noFill/>
            <a:miter lim="800000"/>
            <a:headEnd/>
            <a:tailEnd/>
          </a:ln>
        </p:spPr>
        <p:txBody>
          <a:bodyPr anchor="ctr">
            <a:spAutoFit/>
          </a:bodyPr>
          <a:lstStyle/>
          <a:p>
            <a:r>
              <a:rPr lang="ru-RU" sz="1200" b="1" u="sng">
                <a:ea typeface="Calibri" pitchFamily="34" charset="0"/>
                <a:cs typeface="Times New Roman" pitchFamily="18" charset="0"/>
              </a:rPr>
              <a:t>Внешний вид учащихся</a:t>
            </a:r>
            <a:endParaRPr lang="ru-RU" sz="600">
              <a:ea typeface="Calibri" pitchFamily="34" charset="0"/>
              <a:cs typeface="Times New Roman" pitchFamily="18" charset="0"/>
            </a:endParaRPr>
          </a:p>
          <a:p>
            <a:pPr eaLnBrk="0" hangingPunct="0"/>
            <a:endParaRPr lang="ru-RU">
              <a:ea typeface="Calibri" pitchFamily="34" charset="0"/>
              <a:cs typeface="Times New Roman" pitchFamily="18" charset="0"/>
            </a:endParaRPr>
          </a:p>
        </p:txBody>
      </p:sp>
      <p:sp>
        <p:nvSpPr>
          <p:cNvPr id="8197" name="Rectangle 5"/>
          <p:cNvSpPr>
            <a:spLocks noChangeArrowheads="1"/>
          </p:cNvSpPr>
          <p:nvPr/>
        </p:nvSpPr>
        <p:spPr bwMode="auto">
          <a:xfrm>
            <a:off x="0" y="4065588"/>
            <a:ext cx="184150" cy="368300"/>
          </a:xfrm>
          <a:prstGeom prst="rect">
            <a:avLst/>
          </a:prstGeom>
          <a:noFill/>
          <a:ln w="9525">
            <a:noFill/>
            <a:miter lim="800000"/>
            <a:headEnd/>
            <a:tailEnd/>
          </a:ln>
        </p:spPr>
        <p:txBody>
          <a:bodyPr wrap="none" anchor="ctr">
            <a:spAutoFit/>
          </a:bodyPr>
          <a:lstStyle/>
          <a:p>
            <a:endParaRPr lang="ru-RU"/>
          </a:p>
        </p:txBody>
      </p:sp>
      <p:pic>
        <p:nvPicPr>
          <p:cNvPr id="8198" name="Диаграмма 2"/>
          <p:cNvPicPr>
            <a:picLocks noChangeArrowheads="1"/>
          </p:cNvPicPr>
          <p:nvPr/>
        </p:nvPicPr>
        <p:blipFill>
          <a:blip r:embed="rId3" cstate="email"/>
          <a:srcRect/>
          <a:stretch>
            <a:fillRect/>
          </a:stretch>
        </p:blipFill>
        <p:spPr bwMode="auto">
          <a:xfrm>
            <a:off x="571500" y="4554538"/>
            <a:ext cx="7939088" cy="165735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Диаграмма 3"/>
          <p:cNvPicPr>
            <a:picLocks noChangeArrowheads="1"/>
          </p:cNvPicPr>
          <p:nvPr/>
        </p:nvPicPr>
        <p:blipFill>
          <a:blip r:embed="rId2" cstate="email"/>
          <a:srcRect/>
          <a:stretch>
            <a:fillRect/>
          </a:stretch>
        </p:blipFill>
        <p:spPr bwMode="auto">
          <a:xfrm>
            <a:off x="0" y="588963"/>
            <a:ext cx="7937500" cy="1579562"/>
          </a:xfrm>
          <a:prstGeom prst="rect">
            <a:avLst/>
          </a:prstGeom>
          <a:noFill/>
          <a:ln w="9525">
            <a:noFill/>
            <a:miter lim="800000"/>
            <a:headEnd/>
            <a:tailEnd/>
          </a:ln>
        </p:spPr>
      </p:pic>
      <p:pic>
        <p:nvPicPr>
          <p:cNvPr id="9219" name="Диаграмма 4"/>
          <p:cNvPicPr>
            <a:picLocks noChangeArrowheads="1"/>
          </p:cNvPicPr>
          <p:nvPr/>
        </p:nvPicPr>
        <p:blipFill>
          <a:blip r:embed="rId3" cstate="email"/>
          <a:srcRect/>
          <a:stretch>
            <a:fillRect/>
          </a:stretch>
        </p:blipFill>
        <p:spPr bwMode="auto">
          <a:xfrm>
            <a:off x="0" y="2411413"/>
            <a:ext cx="7937500" cy="1577975"/>
          </a:xfrm>
          <a:prstGeom prst="rect">
            <a:avLst/>
          </a:prstGeom>
          <a:noFill/>
          <a:ln w="9525">
            <a:noFill/>
            <a:miter lim="800000"/>
            <a:headEnd/>
            <a:tailEnd/>
          </a:ln>
        </p:spPr>
      </p:pic>
      <p:sp>
        <p:nvSpPr>
          <p:cNvPr id="9220" name="Rectangle 3"/>
          <p:cNvSpPr>
            <a:spLocks noChangeArrowheads="1"/>
          </p:cNvSpPr>
          <p:nvPr/>
        </p:nvSpPr>
        <p:spPr bwMode="auto">
          <a:xfrm>
            <a:off x="0" y="160338"/>
            <a:ext cx="3552825" cy="739775"/>
          </a:xfrm>
          <a:prstGeom prst="rect">
            <a:avLst/>
          </a:prstGeom>
          <a:noFill/>
          <a:ln w="9525">
            <a:noFill/>
            <a:miter lim="800000"/>
            <a:headEnd/>
            <a:tailEnd/>
          </a:ln>
        </p:spPr>
        <p:txBody>
          <a:bodyPr wrap="none" anchor="ctr">
            <a:spAutoFit/>
          </a:bodyPr>
          <a:lstStyle/>
          <a:p>
            <a:r>
              <a:rPr lang="ru-RU" sz="1200" b="1" u="sng">
                <a:ea typeface="Calibri" pitchFamily="34" charset="0"/>
                <a:cs typeface="Times New Roman" pitchFamily="18" charset="0"/>
              </a:rPr>
              <a:t>Успеваемость учащихся</a:t>
            </a:r>
            <a:endParaRPr lang="ru-RU" sz="600">
              <a:ea typeface="Calibri" pitchFamily="34" charset="0"/>
              <a:cs typeface="Times New Roman" pitchFamily="18" charset="0"/>
            </a:endParaRPr>
          </a:p>
          <a:p>
            <a:pPr eaLnBrk="0" hangingPunct="0"/>
            <a:r>
              <a:rPr lang="ru-RU" sz="1200" i="1">
                <a:ea typeface="Calibri" pitchFamily="34" charset="0"/>
                <a:cs typeface="Times New Roman" pitchFamily="18" charset="0"/>
              </a:rPr>
              <a:t>Количество учеников обучающихся без троек</a:t>
            </a:r>
            <a:endParaRPr lang="ru-RU" sz="600">
              <a:ea typeface="Calibri" pitchFamily="34" charset="0"/>
              <a:cs typeface="Times New Roman" pitchFamily="18" charset="0"/>
            </a:endParaRPr>
          </a:p>
          <a:p>
            <a:pPr eaLnBrk="0" hangingPunct="0"/>
            <a:endParaRPr lang="ru-RU">
              <a:ea typeface="Calibri" pitchFamily="34" charset="0"/>
              <a:cs typeface="Times New Roman" pitchFamily="18" charset="0"/>
            </a:endParaRPr>
          </a:p>
        </p:txBody>
      </p:sp>
      <p:sp>
        <p:nvSpPr>
          <p:cNvPr id="9221" name="Rectangle 4"/>
          <p:cNvSpPr>
            <a:spLocks noChangeArrowheads="1"/>
          </p:cNvSpPr>
          <p:nvPr/>
        </p:nvSpPr>
        <p:spPr bwMode="auto">
          <a:xfrm>
            <a:off x="0" y="2143125"/>
            <a:ext cx="9144000" cy="276225"/>
          </a:xfrm>
          <a:prstGeom prst="rect">
            <a:avLst/>
          </a:prstGeom>
          <a:noFill/>
          <a:ln w="9525">
            <a:noFill/>
            <a:miter lim="800000"/>
            <a:headEnd/>
            <a:tailEnd/>
          </a:ln>
        </p:spPr>
        <p:txBody>
          <a:bodyPr anchor="ctr">
            <a:spAutoFit/>
          </a:bodyPr>
          <a:lstStyle/>
          <a:p>
            <a:pPr algn="ctr"/>
            <a:r>
              <a:rPr lang="ru-RU" sz="1200" i="1">
                <a:ea typeface="Calibri" pitchFamily="34" charset="0"/>
                <a:cs typeface="Times New Roman" pitchFamily="18" charset="0"/>
              </a:rPr>
              <a:t>Занятость во внеурочное время</a:t>
            </a:r>
            <a:endParaRPr lang="ru-RU">
              <a:ea typeface="Calibri" pitchFamily="34" charset="0"/>
              <a:cs typeface="Times New Roman" pitchFamily="18" charset="0"/>
            </a:endParaRPr>
          </a:p>
        </p:txBody>
      </p:sp>
      <p:sp>
        <p:nvSpPr>
          <p:cNvPr id="9222" name="Rectangle 9"/>
          <p:cNvSpPr>
            <a:spLocks noChangeArrowheads="1"/>
          </p:cNvSpPr>
          <p:nvPr/>
        </p:nvSpPr>
        <p:spPr bwMode="auto">
          <a:xfrm>
            <a:off x="285750" y="3963988"/>
            <a:ext cx="8667750" cy="554037"/>
          </a:xfrm>
          <a:prstGeom prst="rect">
            <a:avLst/>
          </a:prstGeom>
          <a:noFill/>
          <a:ln w="9525">
            <a:noFill/>
            <a:miter lim="800000"/>
            <a:headEnd/>
            <a:tailEnd/>
          </a:ln>
        </p:spPr>
        <p:txBody>
          <a:bodyPr anchor="ctr">
            <a:spAutoFit/>
          </a:bodyPr>
          <a:lstStyle/>
          <a:p>
            <a:r>
              <a:rPr lang="ru-RU" sz="1200" i="1">
                <a:ea typeface="Calibri" pitchFamily="34" charset="0"/>
                <a:cs typeface="Times New Roman" pitchFamily="18" charset="0"/>
              </a:rPr>
              <a:t>Активность родителей</a:t>
            </a:r>
            <a:endParaRPr lang="ru-RU" sz="600">
              <a:ea typeface="Calibri" pitchFamily="34" charset="0"/>
              <a:cs typeface="Times New Roman" pitchFamily="18" charset="0"/>
            </a:endParaRPr>
          </a:p>
          <a:p>
            <a:pPr eaLnBrk="0" hangingPunct="0"/>
            <a:endParaRPr lang="ru-RU">
              <a:ea typeface="Calibri" pitchFamily="34" charset="0"/>
              <a:cs typeface="Times New Roman" pitchFamily="18" charset="0"/>
            </a:endParaRPr>
          </a:p>
        </p:txBody>
      </p:sp>
      <p:sp>
        <p:nvSpPr>
          <p:cNvPr id="9223" name="Rectangle 10"/>
          <p:cNvSpPr>
            <a:spLocks noChangeArrowheads="1"/>
          </p:cNvSpPr>
          <p:nvPr/>
        </p:nvSpPr>
        <p:spPr bwMode="auto">
          <a:xfrm>
            <a:off x="0" y="1922463"/>
            <a:ext cx="184150" cy="368300"/>
          </a:xfrm>
          <a:prstGeom prst="rect">
            <a:avLst/>
          </a:prstGeom>
          <a:noFill/>
          <a:ln w="9525">
            <a:noFill/>
            <a:miter lim="800000"/>
            <a:headEnd/>
            <a:tailEnd/>
          </a:ln>
        </p:spPr>
        <p:txBody>
          <a:bodyPr wrap="none" anchor="ctr">
            <a:spAutoFit/>
          </a:bodyPr>
          <a:lstStyle/>
          <a:p>
            <a:endParaRPr lang="ru-RU"/>
          </a:p>
        </p:txBody>
      </p:sp>
      <p:pic>
        <p:nvPicPr>
          <p:cNvPr id="9224" name="Диаграмма 5"/>
          <p:cNvPicPr>
            <a:picLocks noChangeArrowheads="1"/>
          </p:cNvPicPr>
          <p:nvPr/>
        </p:nvPicPr>
        <p:blipFill>
          <a:blip r:embed="rId4" cstate="email"/>
          <a:srcRect/>
          <a:stretch>
            <a:fillRect/>
          </a:stretch>
        </p:blipFill>
        <p:spPr bwMode="auto">
          <a:xfrm>
            <a:off x="0" y="4179888"/>
            <a:ext cx="7939088" cy="157956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Диаграмма 6"/>
          <p:cNvPicPr>
            <a:picLocks noChangeArrowheads="1"/>
          </p:cNvPicPr>
          <p:nvPr/>
        </p:nvPicPr>
        <p:blipFill>
          <a:blip r:embed="rId2" cstate="email"/>
          <a:srcRect/>
          <a:stretch>
            <a:fillRect/>
          </a:stretch>
        </p:blipFill>
        <p:spPr bwMode="auto">
          <a:xfrm>
            <a:off x="0" y="342900"/>
            <a:ext cx="7937500" cy="1579563"/>
          </a:xfrm>
          <a:prstGeom prst="rect">
            <a:avLst/>
          </a:prstGeom>
          <a:noFill/>
          <a:ln w="9525">
            <a:noFill/>
            <a:miter lim="800000"/>
            <a:headEnd/>
            <a:tailEnd/>
          </a:ln>
        </p:spPr>
      </p:pic>
      <p:pic>
        <p:nvPicPr>
          <p:cNvPr id="10243" name="Диаграмма 7"/>
          <p:cNvPicPr>
            <a:picLocks noChangeArrowheads="1"/>
          </p:cNvPicPr>
          <p:nvPr/>
        </p:nvPicPr>
        <p:blipFill>
          <a:blip r:embed="rId3" cstate="email"/>
          <a:srcRect/>
          <a:stretch>
            <a:fillRect/>
          </a:stretch>
        </p:blipFill>
        <p:spPr bwMode="auto">
          <a:xfrm>
            <a:off x="0" y="2265363"/>
            <a:ext cx="7937500" cy="1577975"/>
          </a:xfrm>
          <a:prstGeom prst="rect">
            <a:avLst/>
          </a:prstGeom>
          <a:noFill/>
          <a:ln w="9525">
            <a:noFill/>
            <a:miter lim="800000"/>
            <a:headEnd/>
            <a:tailEnd/>
          </a:ln>
        </p:spPr>
      </p:pic>
      <p:sp>
        <p:nvSpPr>
          <p:cNvPr id="10244" name="Rectangle 3"/>
          <p:cNvSpPr>
            <a:spLocks noChangeArrowheads="1"/>
          </p:cNvSpPr>
          <p:nvPr/>
        </p:nvSpPr>
        <p:spPr bwMode="auto">
          <a:xfrm>
            <a:off x="0" y="0"/>
            <a:ext cx="1581150" cy="554038"/>
          </a:xfrm>
          <a:prstGeom prst="rect">
            <a:avLst/>
          </a:prstGeom>
          <a:noFill/>
          <a:ln w="9525">
            <a:noFill/>
            <a:miter lim="800000"/>
            <a:headEnd/>
            <a:tailEnd/>
          </a:ln>
        </p:spPr>
        <p:txBody>
          <a:bodyPr wrap="none" anchor="ctr">
            <a:spAutoFit/>
          </a:bodyPr>
          <a:lstStyle/>
          <a:p>
            <a:r>
              <a:rPr lang="ru-RU" sz="1200" i="1">
                <a:ea typeface="Calibri" pitchFamily="34" charset="0"/>
                <a:cs typeface="Times New Roman" pitchFamily="18" charset="0"/>
              </a:rPr>
              <a:t>Ведение дневников</a:t>
            </a:r>
            <a:endParaRPr lang="ru-RU" sz="600">
              <a:ea typeface="Calibri" pitchFamily="34" charset="0"/>
              <a:cs typeface="Times New Roman" pitchFamily="18" charset="0"/>
            </a:endParaRPr>
          </a:p>
          <a:p>
            <a:pPr eaLnBrk="0" hangingPunct="0"/>
            <a:endParaRPr lang="ru-RU">
              <a:ea typeface="Calibri" pitchFamily="34" charset="0"/>
              <a:cs typeface="Times New Roman" pitchFamily="18" charset="0"/>
            </a:endParaRPr>
          </a:p>
        </p:txBody>
      </p:sp>
      <p:sp>
        <p:nvSpPr>
          <p:cNvPr id="10245" name="Rectangle 4"/>
          <p:cNvSpPr>
            <a:spLocks noChangeArrowheads="1"/>
          </p:cNvSpPr>
          <p:nvPr/>
        </p:nvSpPr>
        <p:spPr bwMode="auto">
          <a:xfrm>
            <a:off x="0" y="1922463"/>
            <a:ext cx="3670300" cy="552450"/>
          </a:xfrm>
          <a:prstGeom prst="rect">
            <a:avLst/>
          </a:prstGeom>
          <a:noFill/>
          <a:ln w="9525">
            <a:noFill/>
            <a:miter lim="800000"/>
            <a:headEnd/>
            <a:tailEnd/>
          </a:ln>
        </p:spPr>
        <p:txBody>
          <a:bodyPr wrap="none" anchor="ctr">
            <a:spAutoFit/>
          </a:bodyPr>
          <a:lstStyle/>
          <a:p>
            <a:r>
              <a:rPr lang="ru-RU" sz="1200" i="1">
                <a:ea typeface="Calibri" pitchFamily="34" charset="0"/>
                <a:cs typeface="Times New Roman" pitchFamily="18" charset="0"/>
              </a:rPr>
              <a:t>Участие в классных и школьных мероприятиях</a:t>
            </a:r>
            <a:endParaRPr lang="ru-RU" sz="600">
              <a:ea typeface="Calibri" pitchFamily="34" charset="0"/>
              <a:cs typeface="Times New Roman" pitchFamily="18" charset="0"/>
            </a:endParaRPr>
          </a:p>
          <a:p>
            <a:pPr eaLnBrk="0" hangingPunct="0"/>
            <a:endParaRPr lang="ru-RU">
              <a:ea typeface="Calibri" pitchFamily="34" charset="0"/>
              <a:cs typeface="Times New Roman" pitchFamily="18" charset="0"/>
            </a:endParaRPr>
          </a:p>
        </p:txBody>
      </p:sp>
      <p:sp>
        <p:nvSpPr>
          <p:cNvPr id="10246" name="Rectangle 5"/>
          <p:cNvSpPr>
            <a:spLocks noChangeArrowheads="1"/>
          </p:cNvSpPr>
          <p:nvPr/>
        </p:nvSpPr>
        <p:spPr bwMode="auto">
          <a:xfrm>
            <a:off x="0" y="3843338"/>
            <a:ext cx="184150" cy="369887"/>
          </a:xfrm>
          <a:prstGeom prst="rect">
            <a:avLst/>
          </a:prstGeom>
          <a:noFill/>
          <a:ln w="9525">
            <a:noFill/>
            <a:miter lim="800000"/>
            <a:headEnd/>
            <a:tailEnd/>
          </a:ln>
        </p:spPr>
        <p:txBody>
          <a:bodyPr wrap="none" anchor="ctr">
            <a:spAutoFit/>
          </a:bodyPr>
          <a:lstStyle/>
          <a:p>
            <a:endParaRPr lang="ru-RU"/>
          </a:p>
        </p:txBody>
      </p:sp>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Апекс">
  <a:themeElements>
    <a:clrScheme name="Апекс">
      <a:dk1>
        <a:sysClr val="windowText" lastClr="000000"/>
      </a:dk1>
      <a:lt1>
        <a:sysClr val="window" lastClr="FFFFFF"/>
      </a:lt1>
      <a:dk2>
        <a:srgbClr val="69676D"/>
      </a:dk2>
      <a:lt2>
        <a:srgbClr val="C9C2D1"/>
      </a:lt2>
      <a:accent1>
        <a:srgbClr val="CEB966"/>
      </a:accent1>
      <a:accent2>
        <a:srgbClr val="9CB084"/>
      </a:accent2>
      <a:accent3>
        <a:srgbClr val="6BB1C9"/>
      </a:accent3>
      <a:accent4>
        <a:srgbClr val="6585CF"/>
      </a:accent4>
      <a:accent5>
        <a:srgbClr val="7E6BC9"/>
      </a:accent5>
      <a:accent6>
        <a:srgbClr val="A379BB"/>
      </a:accent6>
      <a:hlink>
        <a:srgbClr val="410082"/>
      </a:hlink>
      <a:folHlink>
        <a:srgbClr val="932968"/>
      </a:folHlink>
    </a:clrScheme>
    <a:fontScheme name="Апекс">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Апекс">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202</TotalTime>
  <Words>733</Words>
  <Application>Microsoft Office PowerPoint</Application>
  <PresentationFormat>Экран (4:3)</PresentationFormat>
  <Paragraphs>165</Paragraphs>
  <Slides>15</Slides>
  <Notes>1</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15</vt:i4>
      </vt:variant>
    </vt:vector>
  </HeadingPairs>
  <TitlesOfParts>
    <vt:vector size="22" baseType="lpstr">
      <vt:lpstr>Arial</vt:lpstr>
      <vt:lpstr>Times New Roman</vt:lpstr>
      <vt:lpstr>Wingdings 2</vt:lpstr>
      <vt:lpstr>Wingdings</vt:lpstr>
      <vt:lpstr>Wingdings 3</vt:lpstr>
      <vt:lpstr>Calibri</vt:lpstr>
      <vt:lpstr>Апекс</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vector>
  </TitlesOfParts>
  <Company>Home</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Настёнка</dc:creator>
  <cp:lastModifiedBy>www.PHILka.RU</cp:lastModifiedBy>
  <cp:revision>21</cp:revision>
  <dcterms:created xsi:type="dcterms:W3CDTF">2009-08-18T14:21:27Z</dcterms:created>
  <dcterms:modified xsi:type="dcterms:W3CDTF">2010-05-19T06:27:52Z</dcterms:modified>
</cp:coreProperties>
</file>