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i="1" dirty="0">
                <a:solidFill>
                  <a:srgbClr val="002060"/>
                </a:solidFill>
              </a:rPr>
              <a:t>В памяти человека остается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8.0156235576130136E-2"/>
          <c:w val="0.63321872265966761"/>
          <c:h val="0.862186117673052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памяти человека остается</c:v>
                </c:pt>
              </c:strCache>
            </c:strRef>
          </c:tx>
          <c:explosion val="21"/>
          <c:dPt>
            <c:idx val="0"/>
            <c:explosion val="0"/>
          </c:dPt>
          <c:dPt>
            <c:idx val="1"/>
            <c:explosion val="0"/>
          </c:dPt>
          <c:dPt>
            <c:idx val="2"/>
            <c:explosion val="0"/>
          </c:dPt>
          <c:dPt>
            <c:idx val="3"/>
            <c:explosion val="0"/>
          </c:dPt>
          <c:dLbls>
            <c:dLbl>
              <c:idx val="0"/>
              <c:layout>
                <c:manualLayout>
                  <c:x val="-7.1053532370953632E-2"/>
                  <c:y val="9.460110291057626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25%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12006200787401576"/>
                  <c:y val="5.3291706832809512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33%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7.2031714785651804E-2"/>
                  <c:y val="-0.22475075552703794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50%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0.15505719597550316"/>
                  <c:y val="1.8688984665487303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75%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услышанного материала</c:v>
                </c:pt>
                <c:pt idx="1">
                  <c:v>увиденного</c:v>
                </c:pt>
                <c:pt idx="2">
                  <c:v>увиденного и услышанного</c:v>
                </c:pt>
                <c:pt idx="3">
                  <c:v>материала, если ученик вовлечен в активные действия в процессе обучения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0.33000000000000024</c:v>
                </c:pt>
                <c:pt idx="2">
                  <c:v>0.5</c:v>
                </c:pt>
                <c:pt idx="3">
                  <c:v>0.75000000000000033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618438320209978"/>
          <c:y val="0.12080166072182534"/>
          <c:w val="0.33566743219597567"/>
          <c:h val="0.8255154123105763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ADD66-901A-4B33-91BC-8C181E451CAB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82DF6-FFDB-4E8D-9FBE-E6C1E96F3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08.05.2010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8072494" cy="27146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Kozuka Gothic Pro B" pitchFamily="34" charset="-128"/>
              </a:rPr>
              <a:t>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Kozuka Gothic Pro B" pitchFamily="34" charset="-128"/>
              </a:rPr>
              <a:t>Информационно-коммуникативные технологии как фактор формирования ключевых компетенций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Kozuka Gothic Pro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Тренировочные 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500174"/>
            <a:ext cx="3643338" cy="1755919"/>
          </a:xfrm>
          <a:prstGeom prst="rect">
            <a:avLst/>
          </a:prstGeom>
          <a:solidFill>
            <a:srgbClr val="FFFFFF"/>
          </a:solidFill>
          <a:ln w="63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22" y="3357562"/>
            <a:ext cx="618547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 и переводчики </a:t>
            </a:r>
            <a:r>
              <a:rPr lang="en-US" dirty="0" smtClean="0"/>
              <a:t>on-line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123"/>
            <a:ext cx="9144000" cy="558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0"/>
            <a:ext cx="8001056" cy="41857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spc="300" dirty="0" smtClean="0">
                <a:ln w="3175" cmpd="sng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Итогом  внедрения  ИКТ  в образовательный  процесс  является      позитивная динамика  изменения качества знаний  и повышение  познавательной активности   учащихся.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7858180" cy="4786346"/>
          </a:xfrm>
        </p:spPr>
        <p:txBody>
          <a:bodyPr>
            <a:normAutofit/>
          </a:bodyPr>
          <a:lstStyle/>
          <a:p>
            <a:pPr indent="36000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  деятельности  учителя должны  создаваться условия для формирования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следующих ключевых компетенций: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ru-RU" dirty="0" smtClean="0"/>
          </a:p>
          <a:p>
            <a:pPr lvl="0"/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Коммуникативных</a:t>
            </a:r>
          </a:p>
          <a:p>
            <a:pPr lvl="0"/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Информационных</a:t>
            </a:r>
          </a:p>
          <a:p>
            <a:pPr lvl="0"/>
            <a:r>
              <a:rPr lang="ru-RU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Автономизационных</a:t>
            </a:r>
            <a:endParaRPr lang="ru-RU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lvl="0"/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Нравственных законам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3116"/>
            <a:ext cx="821537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Овладение ключевыми компетенциями позволяют человеку быть успешным и востребованным обществом. </a:t>
            </a:r>
            <a:endParaRPr lang="ru-RU" sz="4400" b="1" dirty="0">
              <a:ln w="11430"/>
              <a:solidFill>
                <a:srgbClr val="008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24"/>
          <a:ext cx="9144000" cy="528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5072098"/>
          </a:xfrm>
        </p:spPr>
        <p:txBody>
          <a:bodyPr>
            <a:normAutofit fontScale="92500" lnSpcReduction="10000"/>
          </a:bodyPr>
          <a:lstStyle/>
          <a:p>
            <a:pPr indent="360000">
              <a:buNone/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Программное обеспечение учебных дисциплин очень разнообразно: </a:t>
            </a:r>
            <a:endParaRPr lang="en-US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360000">
              <a:buFont typeface="Wingdings" pitchFamily="2" charset="2"/>
              <a:buChar char="v"/>
            </a:pPr>
            <a:r>
              <a:rPr lang="ru-RU" dirty="0" smtClean="0"/>
              <a:t>Программы-учебники</a:t>
            </a:r>
            <a:endParaRPr lang="en-US" dirty="0" smtClean="0"/>
          </a:p>
          <a:p>
            <a:pPr indent="360000">
              <a:buFont typeface="Wingdings" pitchFamily="2" charset="2"/>
              <a:buChar char="v"/>
            </a:pPr>
            <a:r>
              <a:rPr lang="ru-RU" dirty="0" smtClean="0"/>
              <a:t>Программы-тренажёры</a:t>
            </a:r>
            <a:endParaRPr lang="en-US" dirty="0" smtClean="0"/>
          </a:p>
          <a:p>
            <a:pPr indent="360000">
              <a:buFont typeface="Wingdings" pitchFamily="2" charset="2"/>
              <a:buChar char="v"/>
            </a:pPr>
            <a:r>
              <a:rPr lang="ru-RU" dirty="0" smtClean="0"/>
              <a:t>Словари</a:t>
            </a:r>
            <a:endParaRPr lang="en-US" dirty="0" smtClean="0"/>
          </a:p>
          <a:p>
            <a:pPr indent="360000">
              <a:buFont typeface="Wingdings" pitchFamily="2" charset="2"/>
              <a:buChar char="v"/>
            </a:pPr>
            <a:r>
              <a:rPr lang="ru-RU" dirty="0" smtClean="0"/>
              <a:t>Справочники</a:t>
            </a:r>
            <a:endParaRPr lang="en-US" dirty="0" smtClean="0"/>
          </a:p>
          <a:p>
            <a:pPr indent="360000">
              <a:buFont typeface="Wingdings" pitchFamily="2" charset="2"/>
              <a:buChar char="v"/>
            </a:pPr>
            <a:r>
              <a:rPr lang="ru-RU" dirty="0" smtClean="0"/>
              <a:t>Энциклопедии</a:t>
            </a:r>
            <a:endParaRPr lang="en-US" dirty="0" smtClean="0"/>
          </a:p>
          <a:p>
            <a:pPr indent="360000">
              <a:buFont typeface="Wingdings" pitchFamily="2" charset="2"/>
              <a:buChar char="v"/>
            </a:pPr>
            <a:r>
              <a:rPr lang="ru-RU" dirty="0" err="1" smtClean="0"/>
              <a:t>Видеоуроки</a:t>
            </a:r>
            <a:endParaRPr lang="en-US" dirty="0" smtClean="0"/>
          </a:p>
          <a:p>
            <a:pPr indent="360000">
              <a:buFont typeface="Wingdings" pitchFamily="2" charset="2"/>
              <a:buChar char="v"/>
            </a:pPr>
            <a:r>
              <a:rPr lang="ru-RU" dirty="0" smtClean="0"/>
              <a:t>Библиотеки электронных наглядных пособий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785926"/>
            <a:ext cx="7715304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Диаграммы и графики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952696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428736"/>
            <a:ext cx="3636521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428736"/>
            <a:ext cx="3571900" cy="259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3071810"/>
            <a:ext cx="260681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28794" y="4214818"/>
            <a:ext cx="2562219" cy="189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071934" y="5000612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43636" y="5065109"/>
            <a:ext cx="2428860" cy="179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 ЕГЭ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5643602" cy="511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30007630</Template>
  <TotalTime>101</TotalTime>
  <Words>99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30007630</vt:lpstr>
      <vt:lpstr>Слайд 1</vt:lpstr>
      <vt:lpstr>Слайд 2</vt:lpstr>
      <vt:lpstr>Слайд 3</vt:lpstr>
      <vt:lpstr>Слайд 4</vt:lpstr>
      <vt:lpstr>Слайд 5</vt:lpstr>
      <vt:lpstr>Тесты</vt:lpstr>
      <vt:lpstr>Диаграммы и графики</vt:lpstr>
      <vt:lpstr>Презентации</vt:lpstr>
      <vt:lpstr>Подготовка к  ЕГЭ</vt:lpstr>
      <vt:lpstr>Тренировочные тесты</vt:lpstr>
      <vt:lpstr>Словари и переводчики on-line</vt:lpstr>
      <vt:lpstr>Вывод: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шаблон</dc:title>
  <dc:creator>Admin</dc:creator>
  <cp:lastModifiedBy>TATA</cp:lastModifiedBy>
  <cp:revision>17</cp:revision>
  <dcterms:created xsi:type="dcterms:W3CDTF">2009-11-02T21:24:27Z</dcterms:created>
  <dcterms:modified xsi:type="dcterms:W3CDTF">2010-05-07T20:36:55Z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TC300076301049</vt:lpwstr>
  </property>
</Properties>
</file>