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Трудные времена на русской земле.</a:t>
            </a:r>
            <a:endParaRPr lang="ru-RU" dirty="0"/>
          </a:p>
        </p:txBody>
      </p:sp>
      <p:pic>
        <p:nvPicPr>
          <p:cNvPr id="1026" name="Picture 2" descr="G:\ОТКР.КРОК\161133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7371" y="1646238"/>
            <a:ext cx="602925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Монгольский и русские воины.</a:t>
            </a:r>
            <a:endParaRPr lang="ru-RU" dirty="0"/>
          </a:p>
        </p:txBody>
      </p:sp>
      <p:pic>
        <p:nvPicPr>
          <p:cNvPr id="3074" name="Picture 2" descr="G:\ОТКР.КРОК\41e82-ordynskie0dospeni2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90562" y="1766094"/>
            <a:ext cx="3571875" cy="4286250"/>
          </a:xfrm>
          <a:prstGeom prst="rect">
            <a:avLst/>
          </a:prstGeom>
          <a:noFill/>
        </p:spPr>
      </p:pic>
      <p:pic>
        <p:nvPicPr>
          <p:cNvPr id="3075" name="Picture 3" descr="G:\ОТКР.КРОК\artlib_gallery-171692-b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056257" y="1646238"/>
            <a:ext cx="3222485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Поход на Русь 1237 году возглавил хан Батый – внук Чингисхана.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Батый (</a:t>
            </a:r>
            <a:r>
              <a:rPr lang="ru-RU" dirty="0" err="1" smtClean="0"/>
              <a:t>Бату-хан</a:t>
            </a:r>
            <a:r>
              <a:rPr lang="ru-RU" dirty="0" smtClean="0"/>
              <a:t>) – один из выдающихся политических деятелей XIII века, сыгравший значительную роль в истории многих стран Востока, Руси, Восточной Европы. Но до сих пор нет ни одного его жизнеописания. Несмотря на свое значение в истории, он остается Батыем Неизвестным, Батыем Забытым.</a:t>
            </a:r>
            <a:endParaRPr lang="ru-RU" dirty="0"/>
          </a:p>
        </p:txBody>
      </p:sp>
      <p:pic>
        <p:nvPicPr>
          <p:cNvPr id="4098" name="Picture 2" descr="G:\ОТКР.КРОК\1012086386_tonnel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357190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Нападение  на Русь немецких рыцарей – крестоносцев  в 1240 году.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Подготовьте рассказ по плану:</a:t>
            </a:r>
          </a:p>
          <a:p>
            <a:r>
              <a:rPr lang="ru-RU" dirty="0" smtClean="0"/>
              <a:t>Какая новая угроза для Руси возникла в 1240 году?</a:t>
            </a:r>
          </a:p>
          <a:p>
            <a:r>
              <a:rPr lang="ru-RU" dirty="0" smtClean="0"/>
              <a:t>Почему немецкие рыцари-крестоносцы решили напасть на Русь именно в это время?</a:t>
            </a:r>
          </a:p>
          <a:p>
            <a:r>
              <a:rPr lang="ru-RU" dirty="0" smtClean="0"/>
              <a:t>Где проходила битва и кто её возглавил?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СРАЖЕНИЕ НА РЕКЕ НЕВЕ.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ОТКР.КРОК\neva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4071966" cy="4572032"/>
          </a:xfrm>
          <a:prstGeom prst="rect">
            <a:avLst/>
          </a:prstGeom>
          <a:noFill/>
        </p:spPr>
      </p:pic>
      <p:pic>
        <p:nvPicPr>
          <p:cNvPr id="6148" name="Picture 4" descr="G:\ОТКР.КРОК\125883_1[2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646238"/>
            <a:ext cx="2714643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Битва </a:t>
            </a:r>
            <a:r>
              <a:rPr lang="ru-RU" sz="2800" smtClean="0"/>
              <a:t>на </a:t>
            </a:r>
            <a:r>
              <a:rPr lang="ru-RU" sz="2800" smtClean="0"/>
              <a:t>Чудском </a:t>
            </a:r>
            <a:r>
              <a:rPr lang="ru-RU" sz="2800" dirty="0" smtClean="0"/>
              <a:t>озере произошла 5 апреля 1242 года и вошла в историю под названием Ледового побоища.</a:t>
            </a:r>
            <a:endParaRPr lang="ru-RU" sz="2800" dirty="0"/>
          </a:p>
        </p:txBody>
      </p:sp>
      <p:pic>
        <p:nvPicPr>
          <p:cNvPr id="7170" name="Picture 2" descr="G:\ОТКР.КРОК\014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3638550" cy="4500594"/>
          </a:xfrm>
          <a:prstGeom prst="rect">
            <a:avLst/>
          </a:prstGeom>
          <a:noFill/>
        </p:spPr>
      </p:pic>
      <p:pic>
        <p:nvPicPr>
          <p:cNvPr id="7171" name="Picture 3" descr="G:\ОТКР.КРОК\image00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58510" y="1646238"/>
            <a:ext cx="282826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« Кто с мечом к нам придёт, тот от меча и погибнет!»</a:t>
            </a:r>
            <a:endParaRPr lang="ru-RU" sz="2800" dirty="0"/>
          </a:p>
        </p:txBody>
      </p:sp>
      <p:pic>
        <p:nvPicPr>
          <p:cNvPr id="8194" name="Picture 2" descr="G:\ОТКР.КРОК\5948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54325"/>
            <a:ext cx="3857652" cy="4017816"/>
          </a:xfrm>
          <a:prstGeom prst="rect">
            <a:avLst/>
          </a:prstGeom>
          <a:noFill/>
        </p:spPr>
      </p:pic>
      <p:pic>
        <p:nvPicPr>
          <p:cNvPr id="8196" name="Picture 4" descr="G:\ОТКР.КРОК\ledov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571743"/>
            <a:ext cx="4714908" cy="3932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Дружине Александра Невского поставлен памятник на горе Соколиха около Пскова.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«Ледовое побоище» нанесло тяжелейший удар по Ливонскому ордену. Эта битва остановила начатое крестоносцами продвижение на Восток, имевшее целью покорение и колонизацию русских земель. </a:t>
            </a:r>
            <a:endParaRPr lang="ru-RU" dirty="0"/>
          </a:p>
        </p:txBody>
      </p:sp>
      <p:pic>
        <p:nvPicPr>
          <p:cNvPr id="9218" name="Picture 2" descr="G:\ОТКР.КРОК\197557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6238"/>
            <a:ext cx="3571899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</TotalTime>
  <Words>177</Words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Трудные времена на русской земле.</vt:lpstr>
      <vt:lpstr>Монгольский и русские воины.</vt:lpstr>
      <vt:lpstr>Поход на Русь 1237 году возглавил хан Батый – внук Чингисхана.</vt:lpstr>
      <vt:lpstr>Нападение  на Русь немецких рыцарей – крестоносцев  в 1240 году.</vt:lpstr>
      <vt:lpstr>СРАЖЕНИЕ НА РЕКЕ НЕВЕ.</vt:lpstr>
      <vt:lpstr>Битва на Чудском озере произошла 5 апреля 1242 года и вошла в историю под названием Ледового побоища.</vt:lpstr>
      <vt:lpstr>« Кто с мечом к нам придёт, тот от меча и погибнет!»</vt:lpstr>
      <vt:lpstr>Дружине Александра Невского поставлен памятник на горе Соколиха около Пскова.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Трудные времена на русской земле.</dc:title>
  <cp:lastModifiedBy>1</cp:lastModifiedBy>
  <cp:revision>7</cp:revision>
  <dcterms:modified xsi:type="dcterms:W3CDTF">2010-01-25T10:50:54Z</dcterms:modified>
</cp:coreProperties>
</file>