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  <p:sldId id="277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6B6688-972A-4DD6-8408-8FA58F85B025}" type="datetimeFigureOut">
              <a:rPr lang="ru-RU" smtClean="0"/>
              <a:pPr/>
              <a:t>22.09.2002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142984"/>
            <a:ext cx="8643998" cy="3429024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  </a:t>
            </a:r>
            <a:endParaRPr lang="ru-RU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000108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Интеллектуальная разминка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00240"/>
            <a:ext cx="821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Антоним слова </a:t>
            </a:r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ночь»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2500306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Имя   де  Мопассана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2571744"/>
            <a:ext cx="1643074" cy="1940015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034" y="4929198"/>
            <a:ext cx="765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Ответ: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54" y="4929198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6380" y="4929198"/>
            <a:ext cx="11448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000108"/>
            <a:ext cx="84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Денежные единицы России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Documents and Settings\Настя\Мои документы\Мои рисунки\копейка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071678"/>
            <a:ext cx="1422400" cy="14097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2" name="Picture 4" descr="C:\Documents and Settings\Настя\Мои документы\Мои рисунки\копейка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929" y="2071678"/>
            <a:ext cx="1464079" cy="1376371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3" name="Picture 5" descr="C:\Documents and Settings\Настя\Мои документы\Мои рисунки\копейк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143116"/>
            <a:ext cx="1901836" cy="109429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4" name="Picture 6" descr="C:\Documents and Settings\Настя\Мои документы\Мои рисунки\1 копей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143116"/>
            <a:ext cx="1428760" cy="140018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2055" name="Picture 7" descr="C:\Documents and Settings\Настя\Мои документы\Мои рисунки\копейка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357694"/>
            <a:ext cx="2517902" cy="1420822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929058" y="4786322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копейка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Настя\Мои документы\Мои рисунки\авер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643314"/>
            <a:ext cx="1370018" cy="1370018"/>
          </a:xfrm>
          <a:prstGeom prst="ellipse">
            <a:avLst/>
          </a:prstGeom>
          <a:noFill/>
        </p:spPr>
      </p:pic>
      <p:pic>
        <p:nvPicPr>
          <p:cNvPr id="3076" name="Picture 4" descr="C:\Documents and Settings\Настя\Мои документы\Мои рисунки\реверс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1428760" cy="1428760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8992" y="1500174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лицевая сторона –</a:t>
            </a:r>
          </a:p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«орёл» или «аверс»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3714752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оборотная сторона –</a:t>
            </a:r>
          </a:p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«решка» или «реверс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64357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номинал                 легенда             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rot="10800000">
            <a:off x="2285984" y="2071679"/>
            <a:ext cx="1143008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1"/>
          </p:cNvCxnSpPr>
          <p:nvPr/>
        </p:nvCxnSpPr>
        <p:spPr>
          <a:xfrm rot="10800000">
            <a:off x="2143108" y="4286257"/>
            <a:ext cx="1357322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V="1">
            <a:off x="1285852" y="4786322"/>
            <a:ext cx="1571636" cy="57150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Настя\Мои документы\Мои рисунки\евр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500438"/>
            <a:ext cx="3376633" cy="2574987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7158" y="1214422"/>
            <a:ext cx="8358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Денежная единица </a:t>
            </a:r>
          </a:p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многих стран Европы – </a:t>
            </a:r>
          </a:p>
          <a:p>
            <a:pPr algn="ctr"/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121442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денег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357430"/>
            <a:ext cx="8001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Мера стоимости (цена товара)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обмена на товары и     услуги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накопления </a:t>
            </a:r>
          </a:p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(сбережения)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Настя\Мои документы\Мои рисунки\ло.jpg"/>
          <p:cNvPicPr>
            <a:picLocks noChangeAspect="1" noChangeArrowheads="1"/>
          </p:cNvPicPr>
          <p:nvPr/>
        </p:nvPicPr>
        <p:blipFill>
          <a:blip r:embed="rId2"/>
          <a:srcRect t="10759" r="-400"/>
          <a:stretch>
            <a:fillRect/>
          </a:stretch>
        </p:blipFill>
        <p:spPr bwMode="auto">
          <a:xfrm>
            <a:off x="2786050" y="3357562"/>
            <a:ext cx="3571900" cy="23701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6149" name="Picture 5" descr="C:\Documents and Settings\Настя\Мои документы\Мои рисунки\муравей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929198"/>
            <a:ext cx="859205" cy="642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857232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1.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500174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Пчела Майя, живущая в Цветочной стране, прилетев в магазин, купила 100 граммов мёда и заплатила за это 2 зёрнышка арахиса. Продавец Муравей сдал сдачу – 2 лепестка розы. Какую функцию выполняют деньги?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5929330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 обмена на товары и услуги.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857232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500174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телевизора – 15 000 рублей. Цена плеера – 1600 рублей. Какую функцию выполняют деньги?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Настя\Мои документы\Мои рисунки\телевиз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071810"/>
            <a:ext cx="1828800" cy="19050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7171" name="Picture 3" descr="C:\Documents and Settings\Настя\Мои документы\Мои рисунки\пле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143248"/>
            <a:ext cx="1928826" cy="1857388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57422" y="5429264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Мера стоимости.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785794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3.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357298"/>
            <a:ext cx="828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Бобёр решил себе к зиме шубу купить. Нанялся он к Зайцу в работники дом строить. Когда дом построил и получил деньги, не стал их тратить, а спрятал их в свой сундучок. Какую функцию здесь выполняют деньги?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Documents and Settings\Настя\Мои документы\Мои рисунки\бобё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000504"/>
            <a:ext cx="2136597" cy="1397006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8195" name="Picture 3" descr="C:\Documents and Settings\Настя\Мои документы\Мои рисунки\CAURM3K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000504"/>
            <a:ext cx="2078047" cy="1403496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5984" y="5715016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накопления.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Лента лицом вверх 12"/>
          <p:cNvSpPr/>
          <p:nvPr/>
        </p:nvSpPr>
        <p:spPr>
          <a:xfrm>
            <a:off x="214282" y="1214422"/>
            <a:ext cx="8643998" cy="1000132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2500306"/>
            <a:ext cx="1428760" cy="15716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Documents and Settings\Настя\Мои документы\Мои рисунки\Cloud-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786322"/>
            <a:ext cx="1285884" cy="139495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19" name="Picture 3" descr="C:\Documents and Settings\Настя\Мои документы\Мои рисунки\CHICKE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857760"/>
            <a:ext cx="1285884" cy="128588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0" name="Picture 4" descr="C:\Documents and Settings\Настя\Мои документы\Мои рисунки\SUN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786322"/>
            <a:ext cx="1495430" cy="14954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1" name="Picture 5" descr="C:\Documents and Settings\Настя\Мои документы\Мои рисунки\TV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3929066"/>
            <a:ext cx="1466850" cy="23812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3" name="Picture 7" descr="C:\Documents and Settings\Настя\Мои документы\Мои рисунки\8R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2714620"/>
            <a:ext cx="1095380" cy="13692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00232" y="2500306"/>
            <a:ext cx="1285884" cy="15716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4" name="Picture 8" descr="C:\Documents and Settings\Настя\Мои документы\Мои рисунки\Chair-0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08" y="2500306"/>
            <a:ext cx="857256" cy="161164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57422" y="1285860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1214422"/>
            <a:ext cx="75009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задание: </a:t>
            </a:r>
          </a:p>
          <a:p>
            <a:r>
              <a:rPr lang="ru-RU" sz="3600" dirty="0" smtClean="0">
                <a:solidFill>
                  <a:srgbClr val="FFC000"/>
                </a:solidFill>
              </a:rPr>
              <a:t>написать сочинение-рассуждение на тему «Для чего нужны деньги?» и красочно его оформить.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Documents and Settings\Настя\Мои документы\Мои рисунки\e5413e915f3dddb80ec369a286f956e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357562"/>
            <a:ext cx="3048017" cy="2857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Настя\Мои документы\Мои рисунки\CA81ABCN.jpg"/>
          <p:cNvPicPr>
            <a:picLocks noChangeAspect="1" noChangeArrowheads="1"/>
          </p:cNvPicPr>
          <p:nvPr/>
        </p:nvPicPr>
        <p:blipFill>
          <a:blip r:embed="rId2">
            <a:lum bright="-40000" contrast="40000"/>
          </a:blip>
          <a:srcRect l="13462" t="2968"/>
          <a:stretch>
            <a:fillRect/>
          </a:stretch>
        </p:blipFill>
        <p:spPr bwMode="auto">
          <a:xfrm>
            <a:off x="428596" y="3357562"/>
            <a:ext cx="2143140" cy="3114112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10" name="Выноска-облако 9"/>
          <p:cNvSpPr/>
          <p:nvPr/>
        </p:nvSpPr>
        <p:spPr>
          <a:xfrm>
            <a:off x="1214414" y="714356"/>
            <a:ext cx="7286676" cy="2786082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14480" y="22859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71670" y="1643050"/>
            <a:ext cx="600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деньги?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066" y="5786454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24466" y="5938854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 descr="C:\Documents and Settings\Настя\Мои документы\Мои рисунки\BALLANI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5429264"/>
            <a:ext cx="795342" cy="79534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286380" y="5500702"/>
            <a:ext cx="7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9" name="Picture 11" descr="C:\Documents and Settings\Настя\Мои документы\Мои рисунки\BALLANI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429264"/>
            <a:ext cx="785818" cy="78581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286512" y="5500702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Нет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142984"/>
            <a:ext cx="8643998" cy="342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latin typeface="+mn-lt"/>
              </a:rPr>
              <a:t>Что такое деньги?</a:t>
            </a:r>
            <a:br>
              <a:rPr lang="ru-RU" sz="8000" dirty="0" smtClean="0">
                <a:latin typeface="+mn-lt"/>
              </a:rPr>
            </a:br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  </a:t>
            </a:r>
            <a:endParaRPr lang="ru-RU" sz="8000" dirty="0"/>
          </a:p>
        </p:txBody>
      </p:sp>
      <p:pic>
        <p:nvPicPr>
          <p:cNvPr id="23554" name="Picture 2" descr="C:\Documents and Settings\Настя\Мои документы\Мои рисунки\229047959.jpg"/>
          <p:cNvPicPr>
            <a:picLocks noChangeAspect="1" noChangeArrowheads="1"/>
          </p:cNvPicPr>
          <p:nvPr/>
        </p:nvPicPr>
        <p:blipFill>
          <a:blip r:embed="rId2"/>
          <a:srcRect l="3333" r="58" b="4167"/>
          <a:stretch>
            <a:fillRect/>
          </a:stretch>
        </p:blipFill>
        <p:spPr bwMode="auto">
          <a:xfrm>
            <a:off x="2500298" y="3286124"/>
            <a:ext cx="4000528" cy="24288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2714612" y="785794"/>
            <a:ext cx="5214974" cy="264320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Documents and Settings\Настя\Мои документы\Мои рисунки\CA81ABCN.jpg"/>
          <p:cNvPicPr>
            <a:picLocks noChangeAspect="1" noChangeArrowheads="1"/>
          </p:cNvPicPr>
          <p:nvPr/>
        </p:nvPicPr>
        <p:blipFill>
          <a:blip r:embed="rId2">
            <a:lum bright="-40000" contrast="40000"/>
          </a:blip>
          <a:srcRect l="14032" t="2166"/>
          <a:stretch>
            <a:fillRect/>
          </a:stretch>
        </p:blipFill>
        <p:spPr bwMode="auto">
          <a:xfrm>
            <a:off x="857224" y="2786058"/>
            <a:ext cx="2188311" cy="3227323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71868" y="1357298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урок!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Настя\Мои документы\Мои рисунки\знайка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714348" y="2857496"/>
            <a:ext cx="2128851" cy="336134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5" name="Выноска-облако 4"/>
          <p:cNvSpPr/>
          <p:nvPr/>
        </p:nvSpPr>
        <p:spPr>
          <a:xfrm>
            <a:off x="2571736" y="785794"/>
            <a:ext cx="5429288" cy="221457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00430" y="1428736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8001024" y="5357826"/>
            <a:ext cx="642942" cy="1071570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flipH="1">
            <a:off x="714348" y="714356"/>
            <a:ext cx="5643602" cy="257176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C:\Documents and Settings\Настя\Мои документы\Мои рисунки\знайка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6072198" y="2857496"/>
            <a:ext cx="2057413" cy="3248547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0232" y="1500174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Подумайте!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571472" y="5286388"/>
            <a:ext cx="642942" cy="1214446"/>
          </a:xfrm>
          <a:prstGeom prst="actionButtonRetur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57148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Кто что производит?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500174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Фермер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Кондитерская фабрика 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Молочный комбинат</a:t>
            </a: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4286256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Автомобильный</a:t>
            </a:r>
          </a:p>
          <a:p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</a:t>
            </a: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54" y="5786454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 descr="конфе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715016"/>
            <a:ext cx="1828800" cy="946148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pic>
        <p:nvPicPr>
          <p:cNvPr id="12" name="Рисунок 11" descr="машин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5715016"/>
            <a:ext cx="1772796" cy="905256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pic>
        <p:nvPicPr>
          <p:cNvPr id="13" name="Рисунок 12" descr="картофел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715016"/>
            <a:ext cx="1928826" cy="92867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pic>
        <p:nvPicPr>
          <p:cNvPr id="14" name="Рисунок 13" descr="творог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4" y="5715016"/>
            <a:ext cx="1833562" cy="925514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4375 L 0.26476 -0.631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1365 L 0.729 -0.465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2709 L 0.00035 -0.306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504 -0.12593 " pathEditMode="relative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786182" y="4214818"/>
            <a:ext cx="5072098" cy="12858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8596" y="4214818"/>
            <a:ext cx="2786082" cy="121444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42976" y="785794"/>
            <a:ext cx="7000924" cy="1714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8728" y="1071546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Обмен товарами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4357694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бартер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496" y="4357694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купля-продажа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Прямая со стрелкой 11"/>
          <p:cNvCxnSpPr>
            <a:stCxn id="5" idx="4"/>
          </p:cNvCxnSpPr>
          <p:nvPr/>
        </p:nvCxnSpPr>
        <p:spPr>
          <a:xfrm rot="5400000">
            <a:off x="2571736" y="2000240"/>
            <a:ext cx="1571636" cy="257176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4"/>
          </p:cNvCxnSpPr>
          <p:nvPr/>
        </p:nvCxnSpPr>
        <p:spPr>
          <a:xfrm rot="16200000" flipH="1">
            <a:off x="5000628" y="2143116"/>
            <a:ext cx="1643074" cy="23574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1214422"/>
            <a:ext cx="81439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Бартер</a:t>
            </a:r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прямой обмен одних товаров на другие.</a:t>
            </a:r>
            <a:endParaRPr lang="ru-RU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pic1a.gif"/>
          <p:cNvPicPr>
            <a:picLocks noChangeAspect="1"/>
          </p:cNvPicPr>
          <p:nvPr/>
        </p:nvPicPr>
        <p:blipFill>
          <a:blip r:embed="rId2"/>
          <a:srcRect l="27273" b="4660"/>
          <a:stretch>
            <a:fillRect/>
          </a:stretch>
        </p:blipFill>
        <p:spPr>
          <a:xfrm>
            <a:off x="1785918" y="3500438"/>
            <a:ext cx="761998" cy="2143140"/>
          </a:xfrm>
          <a:prstGeom prst="rect">
            <a:avLst/>
          </a:prstGeom>
        </p:spPr>
      </p:pic>
      <p:pic>
        <p:nvPicPr>
          <p:cNvPr id="7" name="Рисунок 6" descr="шар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3214686"/>
            <a:ext cx="428625" cy="1652593"/>
          </a:xfrm>
          <a:prstGeom prst="flowChartMerge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6" name="Рисунок 5" descr="pic2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3571876"/>
            <a:ext cx="952500" cy="2133600"/>
          </a:xfrm>
          <a:prstGeom prst="rect">
            <a:avLst/>
          </a:prstGeom>
        </p:spPr>
      </p:pic>
      <p:pic>
        <p:nvPicPr>
          <p:cNvPr id="9" name="Рисунок 8" descr="мороженое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3714752"/>
            <a:ext cx="519113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2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2963E-6 C -0.03542 -0.1287 -0.07083 -0.25717 0.00955 -0.24444 C 0.08993 -0.23171 0.28611 -0.07777 0.48229 0.07616 " pathEditMode="relative" ptsTypes="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59259E-6 C 0.04999 -0.14167 0.09999 -0.28334 0.00468 -0.33959 C -0.09063 -0.39584 -0.46112 -0.40486 -0.57153 -0.3382 C -0.68195 -0.27176 -0.64393 -0.00602 -0.65834 0.06041 " pathEditMode="relative" ptsTypes="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1071546"/>
            <a:ext cx="678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Купля - продажа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Настя\Мои документы\Photograph.jpg"/>
          <p:cNvPicPr/>
          <p:nvPr/>
        </p:nvPicPr>
        <p:blipFill>
          <a:blip r:embed="rId2"/>
          <a:srcRect l="46392" t="22767" r="17531" b="52553"/>
          <a:stretch>
            <a:fillRect/>
          </a:stretch>
        </p:blipFill>
        <p:spPr bwMode="auto">
          <a:xfrm>
            <a:off x="1928794" y="2357430"/>
            <a:ext cx="5357850" cy="3429024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 flipH="1">
            <a:off x="500034" y="2143116"/>
            <a:ext cx="2428892" cy="85725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4348" y="228599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Цена: 150 р.</a:t>
            </a:r>
            <a:endParaRPr lang="ru-RU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142984"/>
            <a:ext cx="82153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</a:t>
            </a: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особый товар, который можно обменять на любые другие товары и услуги.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pictur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80" y="3286124"/>
            <a:ext cx="4559840" cy="314327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Настя\Мои документы\Оля\Фото деньги\~max0005.bmp"/>
          <p:cNvPicPr/>
          <p:nvPr/>
        </p:nvPicPr>
        <p:blipFill>
          <a:blip r:embed="rId2" cstate="print"/>
          <a:srcRect l="10315" t="1492" r="694" b="61063"/>
          <a:stretch>
            <a:fillRect/>
          </a:stretch>
        </p:blipFill>
        <p:spPr bwMode="auto">
          <a:xfrm>
            <a:off x="571472" y="714356"/>
            <a:ext cx="4500594" cy="421484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Настя\Мои документы\Оля\Фото деньги\~max0007.bmp"/>
          <p:cNvPicPr/>
          <p:nvPr/>
        </p:nvPicPr>
        <p:blipFill>
          <a:blip r:embed="rId3"/>
          <a:srcRect l="9112" t="5747" r="56013" b="62765"/>
          <a:stretch>
            <a:fillRect/>
          </a:stretch>
        </p:blipFill>
        <p:spPr bwMode="auto">
          <a:xfrm>
            <a:off x="1857356" y="1071546"/>
            <a:ext cx="4071966" cy="4786346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forwa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1643050"/>
            <a:ext cx="4076716" cy="433693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" name="Рисунок 9" descr="C:\Documents and Settings\Настя\Мои документы\Оля\Фото деньги\~max0009.bmp"/>
          <p:cNvPicPr/>
          <p:nvPr/>
        </p:nvPicPr>
        <p:blipFill>
          <a:blip r:embed="rId5" cstate="print"/>
          <a:srcRect l="37974" t="37235" r="6707" b="9151"/>
          <a:stretch>
            <a:fillRect/>
          </a:stretch>
        </p:blipFill>
        <p:spPr bwMode="auto">
          <a:xfrm>
            <a:off x="4572000" y="1928802"/>
            <a:ext cx="4000528" cy="442913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Настя\Мои документы\Мои рисунки\руб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285992"/>
            <a:ext cx="1886541" cy="965207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27" name="Picture 3" descr="C:\Documents and Settings\Настя\Мои документы\Мои рисунки\рубль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3116"/>
            <a:ext cx="1323975" cy="132397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2844" y="1071546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Денежные единицы России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C:\Documents and Settings\Настя\Мои документы\Мои рисунки\25 рубл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285992"/>
            <a:ext cx="1905000" cy="96520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0" name="Picture 6" descr="C:\Documents and Settings\Настя\Мои документы\Мои рисунки\авер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143380"/>
            <a:ext cx="1285884" cy="1285884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1" name="Picture 7" descr="C:\Documents and Settings\Настя\Мои документы\Мои рисунки\50р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4214818"/>
            <a:ext cx="2000264" cy="1003305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32" name="Picture 8" descr="C:\Documents and Settings\Настя\Мои документы\Мои рисунки\5 тыс. р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214818"/>
            <a:ext cx="2000264" cy="101918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143108" y="5786454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рубль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941</TotalTime>
  <Words>282</Words>
  <Application>Microsoft Office PowerPoint</Application>
  <PresentationFormat>Экран (4:3)</PresentationFormat>
  <Paragraphs>57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   </vt:lpstr>
      <vt:lpstr>Что такое деньги?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деньги?  </dc:title>
  <dc:creator>Настя</dc:creator>
  <cp:lastModifiedBy>Настя</cp:lastModifiedBy>
  <cp:revision>92</cp:revision>
  <dcterms:created xsi:type="dcterms:W3CDTF">2002-09-17T07:38:06Z</dcterms:created>
  <dcterms:modified xsi:type="dcterms:W3CDTF">2002-09-22T10:59:41Z</dcterms:modified>
</cp:coreProperties>
</file>