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3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3" r:id="rId13"/>
    <p:sldId id="270" r:id="rId14"/>
    <p:sldId id="271" r:id="rId15"/>
    <p:sldId id="264" r:id="rId16"/>
    <p:sldId id="265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oscowzoo.ru/images/A69_01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moscowzoo.ru/images/A70_01b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scowzoo.ru/images/A29_01b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moscowzoo.ru/images/A28_01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scowzoo.ru/images/A27_01b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moscowzoo.ru/images/A25_01b.jpg" TargetMode="Externa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moscowzoo.ru/images/A75_01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scowzoo.ru/images/A78_01b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moscowzoo.ru/images/A83_01b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scowzoo.ru/images/A61_01b.jpg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www.moscowzoo.ru/images/A22_01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scowzoo.ru/images/A44_01b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moscowzoo.ru/images/A55_01b.jpg" TargetMode="External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5/50/Moscow_Zoo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9/92/Stalinian_architecture_in_Moscow_(Kudrinskaya_Square_Building)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7/78/Moscow_Zoo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5/5c/%D0%A2%D0%B8%D0%B3%D1%80%D1%8F%D1%82%D0%B0-%D0%B0%D0%BB%D1%8C%D0%B1%D0%B8%D0%BD%D0%BE%D1%81%D1%8B_0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8/89/Female_orangutan_posin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moscowzoo.ru/images/A33_01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scowzoo.ru/images/A80_01b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moscowzoo.ru/images/A79_01b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oscowzoo.ru/images/A23_01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4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Московский зоопарк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Обзорная экскурсия</a:t>
            </a:r>
            <a:endParaRPr lang="ru-RU" sz="4000" dirty="0"/>
          </a:p>
        </p:txBody>
      </p:sp>
      <p:pic>
        <p:nvPicPr>
          <p:cNvPr id="17410" name="Picture 2" descr="http://www.moscowzoo.ru/docs/C79_plan%20zo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928801"/>
            <a:ext cx="5804838" cy="4338143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2564888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Амфибии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7892" name="Picture 4" descr="http://www.moscowzoo.ru/images/A69_01.jpg">
            <a:hlinkClick r:id="rId2" tooltip="Зеленая жаба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1000108"/>
            <a:ext cx="3333771" cy="250033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3857628"/>
            <a:ext cx="1558119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Зелёная жаба</a:t>
            </a:r>
            <a:endParaRPr lang="ru-RU" dirty="0"/>
          </a:p>
        </p:txBody>
      </p:sp>
      <p:pic>
        <p:nvPicPr>
          <p:cNvPr id="37894" name="Picture 6" descr="http://www.moscowzoo.ru/images/A70_01.jpg">
            <a:hlinkClick r:id="rId4" tooltip="Обыкновенная или серая жаба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143248"/>
            <a:ext cx="4214842" cy="3161134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628" y="2428868"/>
            <a:ext cx="3270767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Обыкновенная или серая жаба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3000396" cy="92869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Рептилии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8914" name="Picture 2" descr="http://www.moscowzoo.ru/images/A28_01.jpg">
            <a:hlinkClick r:id="rId2" tooltip="Европейская болотная черепаха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928670"/>
            <a:ext cx="3238520" cy="242889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2928934"/>
            <a:ext cx="3421771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Европейская болотная черепаха</a:t>
            </a:r>
            <a:endParaRPr lang="ru-RU" dirty="0"/>
          </a:p>
        </p:txBody>
      </p:sp>
      <p:pic>
        <p:nvPicPr>
          <p:cNvPr id="38916" name="Picture 4" descr="http://www.moscowzoo.ru/images/A25_01.jpg">
            <a:hlinkClick r:id="rId4" tooltip="Миссисипский аллигатор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0694" y="285728"/>
            <a:ext cx="3143270" cy="2357454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72132" y="3000372"/>
            <a:ext cx="3000396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Миссисипский</a:t>
            </a:r>
            <a:r>
              <a:rPr lang="ru-RU" dirty="0" smtClean="0"/>
              <a:t> аллигатор</a:t>
            </a:r>
            <a:endParaRPr lang="ru-RU" dirty="0"/>
          </a:p>
        </p:txBody>
      </p:sp>
      <p:pic>
        <p:nvPicPr>
          <p:cNvPr id="38918" name="Picture 6" descr="http://www.moscowzoo.ru/images/A27_01.jpg">
            <a:hlinkClick r:id="rId6" tooltip="Аметистовый питон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48" y="3643314"/>
            <a:ext cx="3429021" cy="257176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00298" y="6072206"/>
            <a:ext cx="2170466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Аметистовый питон</a:t>
            </a:r>
            <a:endParaRPr lang="ru-RU" dirty="0"/>
          </a:p>
        </p:txBody>
      </p:sp>
      <p:pic>
        <p:nvPicPr>
          <p:cNvPr id="38920" name="Picture 8" descr="http://www.moscowzoo.ru/images/A29_01.jpg">
            <a:hlinkClick r:id="rId8" tooltip="Сетчатый питон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857752" y="3643314"/>
            <a:ext cx="3429024" cy="2571771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786578" y="6000768"/>
            <a:ext cx="1772152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Сетчатый питон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1934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Террариум Московского зоопарка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www.moscowzoo.ru/images/c201_08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000108"/>
            <a:ext cx="3500462" cy="2625347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1071546"/>
            <a:ext cx="3594254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Вылупление</a:t>
            </a:r>
            <a:r>
              <a:rPr lang="ru-RU" dirty="0" smtClean="0"/>
              <a:t>  </a:t>
            </a:r>
            <a:r>
              <a:rPr lang="ru-RU" dirty="0" err="1" smtClean="0"/>
              <a:t>красноухих</a:t>
            </a:r>
            <a:r>
              <a:rPr lang="ru-RU" dirty="0" smtClean="0"/>
              <a:t> черепах</a:t>
            </a:r>
            <a:endParaRPr lang="ru-RU" dirty="0"/>
          </a:p>
        </p:txBody>
      </p:sp>
      <p:pic>
        <p:nvPicPr>
          <p:cNvPr id="32772" name="Picture 4" descr="http://www.moscowzoo.ru/images/c201_14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4340" y="1071546"/>
            <a:ext cx="2411033" cy="321471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57686" y="2786058"/>
            <a:ext cx="2786082" cy="64633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Новорожденная королевская кобра</a:t>
            </a:r>
            <a:endParaRPr lang="ru-RU" dirty="0"/>
          </a:p>
        </p:txBody>
      </p:sp>
      <p:pic>
        <p:nvPicPr>
          <p:cNvPr id="32774" name="Picture 6" descr="http://www.moscowzoo.ru/images/c201_15.jpg">
            <a:hlinkClick r:id="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8860" y="3857628"/>
            <a:ext cx="3643338" cy="2732506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857884" y="5857892"/>
            <a:ext cx="3000396" cy="64633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Коралловая змея в процессе откладки яиц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1779070" cy="76675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Птицы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9938" name="Picture 2" descr="http://www.moscowzoo.ru/images/A75_01.jpg">
            <a:hlinkClick r:id="rId2" tooltip="Шлемоносный казуар"/>
          </p:cNvPr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5715008" y="357166"/>
            <a:ext cx="3071822" cy="230386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6248" y="357166"/>
            <a:ext cx="2367956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Шлемоносный</a:t>
            </a:r>
            <a:r>
              <a:rPr lang="ru-RU" dirty="0" smtClean="0"/>
              <a:t> </a:t>
            </a:r>
            <a:r>
              <a:rPr lang="ru-RU" dirty="0" err="1" smtClean="0"/>
              <a:t>казаур</a:t>
            </a:r>
            <a:endParaRPr lang="ru-RU" dirty="0"/>
          </a:p>
        </p:txBody>
      </p:sp>
      <p:pic>
        <p:nvPicPr>
          <p:cNvPr id="39942" name="Picture 6" descr="http://www.moscowzoo.ru/images/A83_01.jpg">
            <a:hlinkClick r:id="rId4" tooltip="Стерх (белый журавль) "/>
          </p:cNvPr>
          <p:cNvPicPr>
            <a:picLocks noChangeAspect="1" noChangeArrowheads="1"/>
          </p:cNvPicPr>
          <p:nvPr/>
        </p:nvPicPr>
        <p:blipFill>
          <a:blip r:embed="rId5" cstate="screen">
            <a:lum contrast="30000"/>
          </a:blip>
          <a:srcRect/>
          <a:stretch>
            <a:fillRect/>
          </a:stretch>
        </p:blipFill>
        <p:spPr bwMode="auto">
          <a:xfrm>
            <a:off x="1785918" y="1000108"/>
            <a:ext cx="3143269" cy="2357454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29124" y="2928934"/>
            <a:ext cx="2488438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Стерх</a:t>
            </a:r>
            <a:r>
              <a:rPr lang="ru-RU" dirty="0" smtClean="0"/>
              <a:t> – белый журавль</a:t>
            </a:r>
            <a:endParaRPr lang="ru-RU" dirty="0"/>
          </a:p>
        </p:txBody>
      </p:sp>
      <p:pic>
        <p:nvPicPr>
          <p:cNvPr id="39944" name="Picture 8" descr="http://www.moscowzoo.ru/images/A78_01.jpg">
            <a:hlinkClick r:id="rId6" tooltip="Красный фламинго "/>
          </p:cNvPr>
          <p:cNvPicPr>
            <a:picLocks noChangeAspect="1" noChangeArrowheads="1"/>
          </p:cNvPicPr>
          <p:nvPr/>
        </p:nvPicPr>
        <p:blipFill>
          <a:blip r:embed="rId7" cstate="screen">
            <a:lum contrast="30000"/>
          </a:blip>
          <a:srcRect/>
          <a:stretch>
            <a:fillRect/>
          </a:stretch>
        </p:blipFill>
        <p:spPr bwMode="auto">
          <a:xfrm>
            <a:off x="5286380" y="4000504"/>
            <a:ext cx="3619523" cy="2714644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786547" y="3643314"/>
            <a:ext cx="2357453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Красный фламинго</a:t>
            </a:r>
            <a:endParaRPr lang="ru-RU" dirty="0"/>
          </a:p>
        </p:txBody>
      </p:sp>
      <p:pic>
        <p:nvPicPr>
          <p:cNvPr id="39946" name="Picture 10" descr="http://www.moscowzoo.ru/images/A74_01b.jpg"/>
          <p:cNvPicPr>
            <a:picLocks noChangeAspect="1" noChangeArrowheads="1"/>
          </p:cNvPicPr>
          <p:nvPr/>
        </p:nvPicPr>
        <p:blipFill>
          <a:blip r:embed="rId8" cstate="screen">
            <a:lum contrast="30000"/>
          </a:blip>
          <a:srcRect/>
          <a:stretch>
            <a:fillRect/>
          </a:stretch>
        </p:blipFill>
        <p:spPr bwMode="auto">
          <a:xfrm>
            <a:off x="1285852" y="4071942"/>
            <a:ext cx="3524274" cy="2643206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143108" y="3786190"/>
            <a:ext cx="2583592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Кафский</a:t>
            </a:r>
            <a:r>
              <a:rPr lang="ru-RU" dirty="0" smtClean="0"/>
              <a:t> рогатый ворон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57166"/>
            <a:ext cx="1857388" cy="64294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Звери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62" name="Picture 2" descr="http://www.moscowzoo.ru/images/A22_01.jpg">
            <a:hlinkClick r:id="rId2" tooltip="Карликовая сумчатая летяга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285727"/>
            <a:ext cx="2857508" cy="2143133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86116" y="357166"/>
            <a:ext cx="3073534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Карликовая  сумчатая летяга</a:t>
            </a:r>
            <a:endParaRPr lang="ru-RU" dirty="0"/>
          </a:p>
        </p:txBody>
      </p:sp>
      <p:pic>
        <p:nvPicPr>
          <p:cNvPr id="40964" name="Picture 4" descr="http://www.moscowzoo.ru/images/A55_01.jpg">
            <a:hlinkClick r:id="rId4" tooltip="Полосатая гиена"/>
          </p:cNvPr>
          <p:cNvPicPr>
            <a:picLocks noChangeAspect="1" noChangeArrowheads="1"/>
          </p:cNvPicPr>
          <p:nvPr/>
        </p:nvPicPr>
        <p:blipFill>
          <a:blip r:embed="rId5" cstate="screen">
            <a:lum contrast="30000"/>
          </a:blip>
          <a:srcRect/>
          <a:stretch>
            <a:fillRect/>
          </a:stretch>
        </p:blipFill>
        <p:spPr bwMode="auto">
          <a:xfrm>
            <a:off x="2214546" y="1071546"/>
            <a:ext cx="3214698" cy="2411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14942" y="2857496"/>
            <a:ext cx="1860317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Полосатая гиена</a:t>
            </a:r>
            <a:endParaRPr lang="ru-RU" dirty="0"/>
          </a:p>
        </p:txBody>
      </p:sp>
      <p:pic>
        <p:nvPicPr>
          <p:cNvPr id="40966" name="Picture 6" descr="http://www.moscowzoo.ru/images/A44_01.jpg">
            <a:hlinkClick r:id="rId6" tooltip="Медведь-губач"/>
          </p:cNvPr>
          <p:cNvPicPr>
            <a:picLocks noChangeAspect="1" noChangeArrowheads="1"/>
          </p:cNvPicPr>
          <p:nvPr/>
        </p:nvPicPr>
        <p:blipFill>
          <a:blip r:embed="rId7" cstate="screen">
            <a:lum contrast="20000"/>
          </a:blip>
          <a:srcRect/>
          <a:stretch>
            <a:fillRect/>
          </a:stretch>
        </p:blipFill>
        <p:spPr bwMode="auto">
          <a:xfrm>
            <a:off x="5143504" y="3643314"/>
            <a:ext cx="3714774" cy="278608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86644" y="6215082"/>
            <a:ext cx="1692707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Медведь губач</a:t>
            </a:r>
            <a:endParaRPr lang="ru-RU" dirty="0"/>
          </a:p>
        </p:txBody>
      </p:sp>
      <p:pic>
        <p:nvPicPr>
          <p:cNvPr id="40968" name="Picture 8" descr="http://www.moscowzoo.ru/images/A61_01.jpg">
            <a:hlinkClick r:id="rId8" tooltip="Манул"/>
          </p:cNvPr>
          <p:cNvPicPr>
            <a:picLocks noChangeAspect="1" noChangeArrowheads="1"/>
          </p:cNvPicPr>
          <p:nvPr/>
        </p:nvPicPr>
        <p:blipFill>
          <a:blip r:embed="rId9" cstate="screen">
            <a:lum contrast="30000"/>
          </a:blip>
          <a:srcRect/>
          <a:stretch>
            <a:fillRect/>
          </a:stretch>
        </p:blipFill>
        <p:spPr bwMode="auto">
          <a:xfrm>
            <a:off x="1214414" y="3714752"/>
            <a:ext cx="3643338" cy="2732506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85852" y="6143644"/>
            <a:ext cx="834459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Манул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28"/>
            <a:ext cx="4000528" cy="178595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Леопарды и ягуары Московского зоопарка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3795" name="Picture 3" descr="http://www.moscowzoo.ru/images/c200_04.jpg">
            <a:hlinkClick r:id=""/>
          </p:cNvPr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928662" y="2428868"/>
            <a:ext cx="3714774" cy="2786082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28794" y="5500702"/>
            <a:ext cx="1521570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Самка ягуара</a:t>
            </a:r>
            <a:endParaRPr lang="ru-RU" dirty="0"/>
          </a:p>
        </p:txBody>
      </p:sp>
      <p:pic>
        <p:nvPicPr>
          <p:cNvPr id="33799" name="Picture 7" descr="http://www.moscowzoo.ru/images/c200_05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4929190" y="1000108"/>
            <a:ext cx="3957134" cy="5289242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143768" y="5786454"/>
            <a:ext cx="1544012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Самец ягуара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14810" y="142852"/>
            <a:ext cx="4643438" cy="64293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Смешные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фотографии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5842" name="Picture 2" descr="Страницы истории Московского зоопарка (51 фото)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5643570" y="1142984"/>
            <a:ext cx="3125413" cy="4500594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57884" y="6072206"/>
            <a:ext cx="2650341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 площадке молодняка</a:t>
            </a:r>
            <a:endParaRPr lang="ru-RU" dirty="0"/>
          </a:p>
        </p:txBody>
      </p:sp>
      <p:pic>
        <p:nvPicPr>
          <p:cNvPr id="35844" name="Picture 4" descr="Страницы истории Московского зоопарка (51 фото)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1142976" y="3786190"/>
            <a:ext cx="3714776" cy="268702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6" name="Picture 6" descr="Страницы истории Московского зоопарка (51 фото)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1214414" y="928670"/>
            <a:ext cx="3643338" cy="2592843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Страницы истории Московского зоопарка (51 фото)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928662" y="285728"/>
            <a:ext cx="3608348" cy="2357454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2786058"/>
            <a:ext cx="4405565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Кондор Кузя на прогулке в выходной день</a:t>
            </a:r>
            <a:endParaRPr lang="ru-RU" dirty="0"/>
          </a:p>
        </p:txBody>
      </p:sp>
      <p:pic>
        <p:nvPicPr>
          <p:cNvPr id="41988" name="Picture 4" descr="Страницы истории Московского зоопарка (51 фото)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714348" y="3429000"/>
            <a:ext cx="4061812" cy="2714644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90" name="Picture 6" descr="Страницы истории Московского зоопарка (51 фото)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5299106" y="285728"/>
            <a:ext cx="3514055" cy="578647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1714488"/>
            <a:ext cx="42862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Работу выполнила </a:t>
            </a:r>
          </a:p>
          <a:p>
            <a:pPr algn="ctr"/>
            <a:r>
              <a:rPr lang="ru-RU" sz="3200" dirty="0" smtClean="0"/>
              <a:t>Алиева                                  Елена Михайловна 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педагог начальных классов ГОУ СОШ «Школа надомного обучения» №367 г.Москвы</a:t>
            </a:r>
            <a:endParaRPr lang="ru-RU" sz="2800" dirty="0"/>
          </a:p>
        </p:txBody>
      </p:sp>
      <p:pic>
        <p:nvPicPr>
          <p:cNvPr id="5" name="Рисунок 4" descr="Алиева Е[1].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571612"/>
            <a:ext cx="2658847" cy="4000528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Московский зоопарк                                            был основан в 1864 году.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Файл:Moscow Zo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1643050"/>
            <a:ext cx="5138744" cy="3952881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43372" y="5929330"/>
            <a:ext cx="2075183" cy="369332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Центральный вход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0"/>
            <a:ext cx="7715304" cy="150019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/>
              <a:t>Одним из главных инициаторов его создания стал</a:t>
            </a:r>
          </a:p>
          <a:p>
            <a:pPr algn="ctr">
              <a:buNone/>
            </a:pPr>
            <a:r>
              <a:rPr lang="ru-RU" sz="2400" dirty="0" smtClean="0"/>
              <a:t> профессор  Московского Университета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Анатолий Петрович Богданов.                                                                                                </a:t>
            </a:r>
            <a:r>
              <a:rPr lang="ru-RU" sz="2400" dirty="0" smtClean="0"/>
              <a:t>Он называл зоосад «живым музеем на открытом воздухе». </a:t>
            </a:r>
            <a:endParaRPr lang="ru-RU" sz="2400" dirty="0"/>
          </a:p>
        </p:txBody>
      </p:sp>
      <p:pic>
        <p:nvPicPr>
          <p:cNvPr id="28674" name="Picture 2" descr="Файл:Stalinian architecture in Moscow (Kudrinskaya Square Building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1643050"/>
            <a:ext cx="5643602" cy="4232702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86050" y="6072206"/>
            <a:ext cx="4497129" cy="646331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Большой пруд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Вид на жилой дом на Кудринской площади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498080" cy="121444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коллекции представлены                              более 1000 видов животных.</a:t>
            </a:r>
            <a:endParaRPr lang="ru-RU" dirty="0"/>
          </a:p>
        </p:txBody>
      </p:sp>
      <p:pic>
        <p:nvPicPr>
          <p:cNvPr id="27650" name="Picture 2" descr="Файл:Moscow Zo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1285860"/>
            <a:ext cx="5715040" cy="428628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9124" y="5929330"/>
            <a:ext cx="2270301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Плавающий пеликан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1/1d/Giraffa_Samson_%28Moscow_Zoo%29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00042"/>
            <a:ext cx="6143668" cy="4913659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3108" y="5715016"/>
            <a:ext cx="5961247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Жираф Самсон - один из символов Московского зоопарка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айл:Тигрята-альбиносы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214290"/>
            <a:ext cx="4786346" cy="6381795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43570" y="4643446"/>
            <a:ext cx="3357586" cy="92333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Тигрята-альбиносы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айл:Female orangutan pos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285728"/>
            <a:ext cx="4912882" cy="614366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67720" y="3357562"/>
            <a:ext cx="3088666" cy="64633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Самка </a:t>
            </a:r>
            <a:r>
              <a:rPr lang="ru-RU" dirty="0" smtClean="0"/>
              <a:t>орангутанга </a:t>
            </a:r>
            <a:r>
              <a:rPr lang="ru-RU" dirty="0" smtClean="0"/>
              <a:t>позирует.</a:t>
            </a:r>
            <a:br>
              <a:rPr lang="ru-RU" dirty="0" smtClean="0"/>
            </a:br>
            <a:r>
              <a:rPr lang="ru-RU" dirty="0" smtClean="0"/>
              <a:t>Дом обезьян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moscowzoo.ru/images/A33_01.jpg">
            <a:hlinkClick r:id="rId2" tooltip="Четырехцветная актиния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857232"/>
            <a:ext cx="2952769" cy="221457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14678" y="2643182"/>
            <a:ext cx="2698303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Четырёхцветная актиния</a:t>
            </a:r>
            <a:endParaRPr lang="ru-RU" dirty="0"/>
          </a:p>
        </p:txBody>
      </p:sp>
      <p:pic>
        <p:nvPicPr>
          <p:cNvPr id="34820" name="Picture 4" descr="http://www.moscowzoo.ru/images/A79_01.jpg">
            <a:hlinkClick r:id="rId4" tooltip="Геликония мельпомена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43570" y="3429000"/>
            <a:ext cx="2857518" cy="214314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15074" y="5929330"/>
            <a:ext cx="2510239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Геликония</a:t>
            </a:r>
            <a:r>
              <a:rPr lang="ru-RU" dirty="0" smtClean="0"/>
              <a:t> </a:t>
            </a:r>
            <a:r>
              <a:rPr lang="ru-RU" dirty="0" err="1" smtClean="0"/>
              <a:t>мельпомена</a:t>
            </a:r>
            <a:endParaRPr lang="ru-RU" dirty="0"/>
          </a:p>
        </p:txBody>
      </p:sp>
      <p:pic>
        <p:nvPicPr>
          <p:cNvPr id="34822" name="Picture 6" descr="http://www.moscowzoo.ru/images/A80_01.jpg">
            <a:hlinkClick r:id="rId6" tooltip="Морфо пелеидес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57290" y="3429000"/>
            <a:ext cx="3714772" cy="278608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14744" y="6000768"/>
            <a:ext cx="1884490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Морфо </a:t>
            </a:r>
            <a:r>
              <a:rPr lang="ru-RU" dirty="0" err="1" smtClean="0"/>
              <a:t>пелеидес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571480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Беспозвоночные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1636194" cy="62387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Рыбы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6866" name="Picture 2" descr="http://www.moscowzoo.ru/images/A23_01.jpg">
            <a:hlinkClick r:id="rId2" tooltip="Черноперая рифовая акула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1071546"/>
            <a:ext cx="2667017" cy="2000264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71736" y="2714620"/>
            <a:ext cx="2143140" cy="92333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3300"/>
                </a:solidFill>
              </a:rPr>
              <a:t>Чернопёрая</a:t>
            </a:r>
            <a:r>
              <a:rPr lang="ru-RU" dirty="0" smtClean="0">
                <a:solidFill>
                  <a:srgbClr val="003300"/>
                </a:solidFill>
              </a:rPr>
              <a:t> рифовая акула</a:t>
            </a:r>
          </a:p>
          <a:p>
            <a:pPr algn="ctr"/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36867" name="Picture 3" descr="D:\Documents and Settings\User\Мои документы\Мои рисунки\Крылатка зебр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285728"/>
            <a:ext cx="3714776" cy="278608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929454" y="2714620"/>
            <a:ext cx="1895904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Крылатка - зебра</a:t>
            </a:r>
            <a:endParaRPr lang="ru-RU" dirty="0"/>
          </a:p>
        </p:txBody>
      </p:sp>
      <p:pic>
        <p:nvPicPr>
          <p:cNvPr id="36868" name="Picture 4" descr="D:\Documents and Settings\User\Мои документы\Мои рисунки\Момбасская крылатк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2976" y="3786190"/>
            <a:ext cx="3667124" cy="2750343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214678" y="6072206"/>
            <a:ext cx="2401619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Момбасская</a:t>
            </a:r>
            <a:r>
              <a:rPr lang="ru-RU" dirty="0" smtClean="0"/>
              <a:t> крылатка</a:t>
            </a:r>
            <a:endParaRPr lang="ru-RU" dirty="0"/>
          </a:p>
        </p:txBody>
      </p:sp>
      <p:pic>
        <p:nvPicPr>
          <p:cNvPr id="36869" name="Picture 5" descr="D:\Documents and Settings\User\Мои документы\Мои рисунки\Анемоновая рыбы - ложный клоун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14942" y="3429000"/>
            <a:ext cx="3238523" cy="242889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643702" y="5643578"/>
            <a:ext cx="2357454" cy="92333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Анемоновая</a:t>
            </a:r>
            <a:r>
              <a:rPr lang="ru-RU" dirty="0" smtClean="0">
                <a:solidFill>
                  <a:schemeClr val="tx1"/>
                </a:solidFill>
              </a:rPr>
              <a:t> рыба – ложный клоун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зоо2">
      <a:dk1>
        <a:sysClr val="windowText" lastClr="000000"/>
      </a:dk1>
      <a:lt1>
        <a:srgbClr val="FFF084"/>
      </a:lt1>
      <a:dk2>
        <a:srgbClr val="3399FF"/>
      </a:dk2>
      <a:lt2>
        <a:srgbClr val="30BE30"/>
      </a:lt2>
      <a:accent1>
        <a:srgbClr val="990000"/>
      </a:accent1>
      <a:accent2>
        <a:srgbClr val="CCB400"/>
      </a:accent2>
      <a:accent3>
        <a:srgbClr val="BFFFBF"/>
      </a:accent3>
      <a:accent4>
        <a:srgbClr val="8C7B70"/>
      </a:accent4>
      <a:accent5>
        <a:srgbClr val="FFE947"/>
      </a:accent5>
      <a:accent6>
        <a:srgbClr val="D19049"/>
      </a:accent6>
      <a:hlink>
        <a:srgbClr val="FFC000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580</TotalTime>
  <Words>182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Московский зоопарк</vt:lpstr>
      <vt:lpstr>Московский зоопарк                                            был основан в 1864 году.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Террариум Московского зоопарка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зоопарк</dc:title>
  <cp:lastModifiedBy>USER</cp:lastModifiedBy>
  <cp:revision>30</cp:revision>
  <dcterms:modified xsi:type="dcterms:W3CDTF">2010-02-06T19:03:46Z</dcterms:modified>
</cp:coreProperties>
</file>