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notesMasterIdLst>
    <p:notesMasterId r:id="rId23"/>
  </p:notesMasterIdLst>
  <p:sldIdLst>
    <p:sldId id="271" r:id="rId2"/>
    <p:sldId id="256" r:id="rId3"/>
    <p:sldId id="266" r:id="rId4"/>
    <p:sldId id="267" r:id="rId5"/>
    <p:sldId id="269" r:id="rId6"/>
    <p:sldId id="268" r:id="rId7"/>
    <p:sldId id="270" r:id="rId8"/>
    <p:sldId id="273" r:id="rId9"/>
    <p:sldId id="274" r:id="rId10"/>
    <p:sldId id="275" r:id="rId11"/>
    <p:sldId id="257" r:id="rId12"/>
    <p:sldId id="282" r:id="rId13"/>
    <p:sldId id="265" r:id="rId14"/>
    <p:sldId id="276" r:id="rId15"/>
    <p:sldId id="277" r:id="rId16"/>
    <p:sldId id="278" r:id="rId17"/>
    <p:sldId id="279" r:id="rId18"/>
    <p:sldId id="280" r:id="rId19"/>
    <p:sldId id="283" r:id="rId20"/>
    <p:sldId id="284" r:id="rId21"/>
    <p:sldId id="272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CC"/>
    <a:srgbClr val="008000"/>
    <a:srgbClr val="47AF4C"/>
    <a:srgbClr val="08091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98492" autoAdjust="0"/>
  </p:normalViewPr>
  <p:slideViewPr>
    <p:cSldViewPr>
      <p:cViewPr>
        <p:scale>
          <a:sx n="100" d="100"/>
          <a:sy n="100" d="100"/>
        </p:scale>
        <p:origin x="-29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21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FE951-1562-417C-A351-288FC4F2276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CCD4-2615-49FA-824D-621F0E087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ECCD4-2615-49FA-824D-621F0E08785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ECCD4-2615-49FA-824D-621F0E08785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ECCD4-2615-49FA-824D-621F0E08785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ECCD4-2615-49FA-824D-621F0E08785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ECCD4-2615-49FA-824D-621F0E087852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ECCD4-2615-49FA-824D-621F0E08785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ECCD4-2615-49FA-824D-621F0E08785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ECCD4-2615-49FA-824D-621F0E08785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82F862-595B-4E0D-BED2-B40A5AC1436A}" type="datetimeFigureOut">
              <a:rPr lang="ru-RU" smtClean="0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5E025-AFCC-4DC0-99CF-80B6DEF3CF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6A9F2-3F3B-4482-A919-A41907DE2A0A}" type="datetimeFigureOut">
              <a:rPr lang="ru-RU" smtClean="0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36BFF-6B9C-4E9B-8236-25ED41D509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3F4269-4A4F-41C0-83C2-46F1FD32D48B}" type="datetimeFigureOut">
              <a:rPr lang="ru-RU" smtClean="0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AD2E5-D853-4FC8-BE23-688CAB0CD6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616AEB-FAB4-4C68-BF15-2AEE057D801E}" type="datetimeFigureOut">
              <a:rPr lang="ru-RU" smtClean="0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4D0CE-90C5-40C0-AD70-AF2182AE12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4BC5F7-BAFF-494D-BB08-27BA8D23D2C5}" type="datetimeFigureOut">
              <a:rPr lang="ru-RU" smtClean="0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B2AC2-D950-4273-884A-FCFB65DBBC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5C5021-14EF-4633-8E14-883B33CD8C31}" type="datetimeFigureOut">
              <a:rPr lang="ru-RU" smtClean="0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2F2A8-E550-4E09-865F-365C8C6C3B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4470BF-C338-4EE9-BA14-4C270643B3DB}" type="datetimeFigureOut">
              <a:rPr lang="ru-RU" smtClean="0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62E7F-F75C-4370-8ACD-E1E512EDD8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D9C258-BA1F-48E5-921E-24DE8938DC09}" type="datetimeFigureOut">
              <a:rPr lang="ru-RU" smtClean="0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5BEE2-AA12-4F67-9718-B81365BFA1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8AE1BD-DD0D-4EC1-93BD-936D0B0DCA16}" type="datetimeFigureOut">
              <a:rPr lang="ru-RU" smtClean="0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B163A-764C-493B-B6C3-3FC09DDBAD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F17261-65AB-479F-89EC-FD49052AEE0D}" type="datetimeFigureOut">
              <a:rPr lang="ru-RU" smtClean="0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54966-BB93-4A90-86BF-50E8E55EBC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50D702-3ED6-4B72-ABE0-2DE715434FA2}" type="datetimeFigureOut">
              <a:rPr lang="ru-RU" smtClean="0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2A7AE-EC5E-4326-932A-2CCC3E095A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03628F-2C4A-40D4-A44C-5F8E79D31F61}" type="datetimeFigureOut">
              <a:rPr lang="ru-RU" smtClean="0"/>
              <a:pPr>
                <a:defRPr/>
              </a:pPr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8BDAC4-5E31-4DCB-B143-C5AF3077C0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slide" Target="slide4.xml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slide" Target="slide4.xml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rtualcard.ru/postcard.php?image=images04/pic331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5" Type="http://schemas.openxmlformats.org/officeDocument/2006/relationships/slide" Target="slide19.xml"/><Relationship Id="rId4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72400" cy="1143000"/>
          </a:xfrm>
        </p:spPr>
        <p:txBody>
          <a:bodyPr/>
          <a:lstStyle/>
          <a:p>
            <a:r>
              <a:rPr lang="ru-RU" dirty="0" smtClean="0"/>
              <a:t>№3  </a:t>
            </a:r>
            <a:r>
              <a:rPr lang="ru-RU" sz="2400" dirty="0" smtClean="0"/>
              <a:t>Переведите из градусной меры в радианную следующие углы</a:t>
            </a:r>
            <a:endParaRPr lang="ru-RU" sz="24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3786182" y="1285860"/>
          <a:ext cx="4748213" cy="1638300"/>
        </p:xfrm>
        <a:graphic>
          <a:graphicData uri="http://schemas.openxmlformats.org/presentationml/2006/ole">
            <p:oleObj spid="_x0000_s1026" name="Формула" r:id="rId3" imgW="1218960" imgH="393480" progId="Equation.3">
              <p:embed/>
            </p:oleObj>
          </a:graphicData>
        </a:graphic>
      </p:graphicFrame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 bwMode="auto">
          <a:xfrm>
            <a:off x="8286776" y="6429396"/>
            <a:ext cx="857224" cy="428604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857224" y="1428736"/>
          <a:ext cx="1714512" cy="5143536"/>
        </p:xfrm>
        <a:graphic>
          <a:graphicData uri="http://schemas.openxmlformats.org/presentationml/2006/ole">
            <p:oleObj spid="_x0000_s1027" name="Формула" r:id="rId5" imgW="330120" imgH="93960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8" name="Формула" r:id="rId6" imgW="114120" imgH="2156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857620" y="3071810"/>
          <a:ext cx="3033713" cy="3786190"/>
        </p:xfrm>
        <a:graphic>
          <a:graphicData uri="http://schemas.openxmlformats.org/presentationml/2006/ole">
            <p:oleObj spid="_x0000_s1029" name="Формула" r:id="rId7" imgW="583920" imgH="1054080" progId="Equation.3">
              <p:embed/>
            </p:oleObj>
          </a:graphicData>
        </a:graphic>
      </p:graphicFrame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55"/>
          <p:cNvGrpSpPr>
            <a:grpSpLocks/>
          </p:cNvGrpSpPr>
          <p:nvPr/>
        </p:nvGrpSpPr>
        <p:grpSpPr bwMode="auto">
          <a:xfrm>
            <a:off x="4573588" y="1789113"/>
            <a:ext cx="2146300" cy="2182812"/>
            <a:chOff x="4567614" y="1785926"/>
            <a:chExt cx="2147526" cy="2183587"/>
          </a:xfrm>
          <a:solidFill>
            <a:schemeClr val="accent1"/>
          </a:solidFill>
        </p:grpSpPr>
        <p:sp>
          <p:nvSpPr>
            <p:cNvPr id="4210" name="Полилиния 552"/>
            <p:cNvSpPr>
              <a:spLocks noChangeArrowheads="1"/>
            </p:cNvSpPr>
            <p:nvPr/>
          </p:nvSpPr>
          <p:spPr bwMode="auto">
            <a:xfrm>
              <a:off x="4567614" y="1785926"/>
              <a:ext cx="2147526" cy="2183587"/>
            </a:xfrm>
            <a:custGeom>
              <a:avLst/>
              <a:gdLst>
                <a:gd name="T0" fmla="*/ 0 w 2138362"/>
                <a:gd name="T1" fmla="*/ 0 h 2190750"/>
                <a:gd name="T2" fmla="*/ 0 w 2138362"/>
                <a:gd name="T3" fmla="*/ 2183587 h 2190750"/>
                <a:gd name="T4" fmla="*/ 2147526 w 2138362"/>
                <a:gd name="T5" fmla="*/ 2174092 h 2190750"/>
                <a:gd name="T6" fmla="*/ 2114045 w 2138362"/>
                <a:gd name="T7" fmla="*/ 1908265 h 2190750"/>
                <a:gd name="T8" fmla="*/ 2085348 w 2138362"/>
                <a:gd name="T9" fmla="*/ 1723134 h 2190750"/>
                <a:gd name="T10" fmla="*/ 2027953 w 2138362"/>
                <a:gd name="T11" fmla="*/ 1504776 h 2190750"/>
                <a:gd name="T12" fmla="*/ 1956209 w 2138362"/>
                <a:gd name="T13" fmla="*/ 1348128 h 2190750"/>
                <a:gd name="T14" fmla="*/ 1865334 w 2138362"/>
                <a:gd name="T15" fmla="*/ 1148757 h 2190750"/>
                <a:gd name="T16" fmla="*/ 1803156 w 2138362"/>
                <a:gd name="T17" fmla="*/ 1034830 h 2190750"/>
                <a:gd name="T18" fmla="*/ 1731413 w 2138362"/>
                <a:gd name="T19" fmla="*/ 944638 h 2190750"/>
                <a:gd name="T20" fmla="*/ 1654887 w 2138362"/>
                <a:gd name="T21" fmla="*/ 835459 h 2190750"/>
                <a:gd name="T22" fmla="*/ 1602274 w 2138362"/>
                <a:gd name="T23" fmla="*/ 759508 h 2190750"/>
                <a:gd name="T24" fmla="*/ 1544879 w 2138362"/>
                <a:gd name="T25" fmla="*/ 693051 h 2190750"/>
                <a:gd name="T26" fmla="*/ 1473136 w 2138362"/>
                <a:gd name="T27" fmla="*/ 626594 h 2190750"/>
                <a:gd name="T28" fmla="*/ 1415741 w 2138362"/>
                <a:gd name="T29" fmla="*/ 588619 h 2190750"/>
                <a:gd name="T30" fmla="*/ 1367912 w 2138362"/>
                <a:gd name="T31" fmla="*/ 517415 h 2190750"/>
                <a:gd name="T32" fmla="*/ 1253122 w 2138362"/>
                <a:gd name="T33" fmla="*/ 436717 h 2190750"/>
                <a:gd name="T34" fmla="*/ 1119201 w 2138362"/>
                <a:gd name="T35" fmla="*/ 356019 h 2190750"/>
                <a:gd name="T36" fmla="*/ 961364 w 2138362"/>
                <a:gd name="T37" fmla="*/ 265828 h 2190750"/>
                <a:gd name="T38" fmla="*/ 731785 w 2138362"/>
                <a:gd name="T39" fmla="*/ 166142 h 2190750"/>
                <a:gd name="T40" fmla="*/ 593081 w 2138362"/>
                <a:gd name="T41" fmla="*/ 123420 h 2190750"/>
                <a:gd name="T42" fmla="*/ 387415 w 2138362"/>
                <a:gd name="T43" fmla="*/ 75951 h 2190750"/>
                <a:gd name="T44" fmla="*/ 220014 w 2138362"/>
                <a:gd name="T45" fmla="*/ 47469 h 2190750"/>
                <a:gd name="T46" fmla="*/ 0 w 2138362"/>
                <a:gd name="T47" fmla="*/ 0 h 219075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138362"/>
                <a:gd name="T73" fmla="*/ 0 h 2190750"/>
                <a:gd name="T74" fmla="*/ 2138362 w 2138362"/>
                <a:gd name="T75" fmla="*/ 2190750 h 219075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138362" h="2190750">
                  <a:moveTo>
                    <a:pt x="0" y="0"/>
                  </a:moveTo>
                  <a:lnTo>
                    <a:pt x="0" y="2190750"/>
                  </a:lnTo>
                  <a:lnTo>
                    <a:pt x="2138362" y="2181225"/>
                  </a:lnTo>
                  <a:cubicBezTo>
                    <a:pt x="2127051" y="2092350"/>
                    <a:pt x="2105025" y="2004117"/>
                    <a:pt x="2105025" y="1914525"/>
                  </a:cubicBezTo>
                  <a:lnTo>
                    <a:pt x="2076450" y="1728787"/>
                  </a:lnTo>
                  <a:cubicBezTo>
                    <a:pt x="2057004" y="1655866"/>
                    <a:pt x="2019300" y="1585181"/>
                    <a:pt x="2019300" y="1509712"/>
                  </a:cubicBezTo>
                  <a:lnTo>
                    <a:pt x="1947862" y="1352550"/>
                  </a:lnTo>
                  <a:lnTo>
                    <a:pt x="1857375" y="1152525"/>
                  </a:lnTo>
                  <a:lnTo>
                    <a:pt x="1795462" y="1038225"/>
                  </a:lnTo>
                  <a:lnTo>
                    <a:pt x="1724025" y="947737"/>
                  </a:lnTo>
                  <a:cubicBezTo>
                    <a:pt x="1654859" y="843989"/>
                    <a:pt x="1685681" y="876056"/>
                    <a:pt x="1647825" y="838200"/>
                  </a:cubicBezTo>
                  <a:lnTo>
                    <a:pt x="1595437" y="762000"/>
                  </a:lnTo>
                  <a:cubicBezTo>
                    <a:pt x="1541600" y="698373"/>
                    <a:pt x="1562168" y="719201"/>
                    <a:pt x="1538287" y="695325"/>
                  </a:cubicBezTo>
                  <a:cubicBezTo>
                    <a:pt x="1473076" y="635129"/>
                    <a:pt x="1496235" y="658035"/>
                    <a:pt x="1466850" y="628650"/>
                  </a:cubicBezTo>
                  <a:lnTo>
                    <a:pt x="1409700" y="590550"/>
                  </a:lnTo>
                  <a:lnTo>
                    <a:pt x="1362075" y="519112"/>
                  </a:lnTo>
                  <a:lnTo>
                    <a:pt x="1247775" y="438150"/>
                  </a:lnTo>
                  <a:lnTo>
                    <a:pt x="1114425" y="357187"/>
                  </a:lnTo>
                  <a:lnTo>
                    <a:pt x="957262" y="266700"/>
                  </a:lnTo>
                  <a:cubicBezTo>
                    <a:pt x="735299" y="165368"/>
                    <a:pt x="818462" y="166687"/>
                    <a:pt x="728662" y="166687"/>
                  </a:cubicBezTo>
                  <a:cubicBezTo>
                    <a:pt x="593801" y="123339"/>
                    <a:pt x="642002" y="123825"/>
                    <a:pt x="590550" y="123825"/>
                  </a:cubicBezTo>
                  <a:cubicBezTo>
                    <a:pt x="392202" y="75448"/>
                    <a:pt x="462283" y="76200"/>
                    <a:pt x="385762" y="76200"/>
                  </a:cubicBezTo>
                  <a:cubicBezTo>
                    <a:pt x="225476" y="47057"/>
                    <a:pt x="281846" y="47625"/>
                    <a:pt x="219075" y="476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00">
                <a:alpha val="55000"/>
              </a:srgbClr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ru-RU" sz="2400">
                <a:latin typeface="Tahoma" pitchFamily="34" charset="0"/>
              </a:endParaRPr>
            </a:p>
          </p:txBody>
        </p:sp>
        <p:sp>
          <p:nvSpPr>
            <p:cNvPr id="4211" name="Прямоугольник 553"/>
            <p:cNvSpPr>
              <a:spLocks noChangeArrowheads="1"/>
            </p:cNvSpPr>
            <p:nvPr/>
          </p:nvSpPr>
          <p:spPr bwMode="auto">
            <a:xfrm>
              <a:off x="5411710" y="2576893"/>
              <a:ext cx="369455" cy="718286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4800" dirty="0">
                <a:latin typeface="Tahoma" pitchFamily="34" charset="0"/>
              </a:endParaRPr>
            </a:p>
          </p:txBody>
        </p:sp>
      </p:grpSp>
      <p:grpSp>
        <p:nvGrpSpPr>
          <p:cNvPr id="10243" name="Группа 127"/>
          <p:cNvGrpSpPr>
            <a:grpSpLocks/>
          </p:cNvGrpSpPr>
          <p:nvPr/>
        </p:nvGrpSpPr>
        <p:grpSpPr bwMode="auto">
          <a:xfrm>
            <a:off x="4233863" y="1000125"/>
            <a:ext cx="371475" cy="5645150"/>
            <a:chOff x="4234386" y="1000125"/>
            <a:chExt cx="370614" cy="5645150"/>
          </a:xfrm>
        </p:grpSpPr>
        <p:cxnSp>
          <p:nvCxnSpPr>
            <p:cNvPr id="10363" name="Прямая со стрелкой 71"/>
            <p:cNvCxnSpPr>
              <a:cxnSpLocks noChangeShapeType="1"/>
            </p:cNvCxnSpPr>
            <p:nvPr/>
          </p:nvCxnSpPr>
          <p:spPr bwMode="auto">
            <a:xfrm rot="5400000" flipH="1" flipV="1">
              <a:off x="1748632" y="3821906"/>
              <a:ext cx="5645150" cy="15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stealth" w="sm" len="sm"/>
              <a:tailEnd type="arrow" w="med" len="med"/>
            </a:ln>
          </p:spPr>
        </p:cxnSp>
        <p:sp>
          <p:nvSpPr>
            <p:cNvPr id="10364" name="Прямоугольник 125"/>
            <p:cNvSpPr>
              <a:spLocks noChangeArrowheads="1"/>
            </p:cNvSpPr>
            <p:nvPr/>
          </p:nvSpPr>
          <p:spPr bwMode="auto">
            <a:xfrm>
              <a:off x="4234386" y="1044059"/>
              <a:ext cx="37061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sz="2000" b="1" dirty="0"/>
            </a:p>
          </p:txBody>
        </p:sp>
      </p:grpSp>
      <p:grpSp>
        <p:nvGrpSpPr>
          <p:cNvPr id="10244" name="Группа 128"/>
          <p:cNvGrpSpPr>
            <a:grpSpLocks/>
          </p:cNvGrpSpPr>
          <p:nvPr/>
        </p:nvGrpSpPr>
        <p:grpSpPr bwMode="auto">
          <a:xfrm>
            <a:off x="571500" y="3951288"/>
            <a:ext cx="8448675" cy="436562"/>
            <a:chOff x="571500" y="3951288"/>
            <a:chExt cx="8448892" cy="437184"/>
          </a:xfrm>
        </p:grpSpPr>
        <p:cxnSp>
          <p:nvCxnSpPr>
            <p:cNvPr id="10361" name="Прямая со стрелкой 73"/>
            <p:cNvCxnSpPr>
              <a:cxnSpLocks noChangeShapeType="1"/>
            </p:cNvCxnSpPr>
            <p:nvPr/>
          </p:nvCxnSpPr>
          <p:spPr bwMode="auto">
            <a:xfrm>
              <a:off x="571500" y="3951288"/>
              <a:ext cx="8358188" cy="15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stealth" w="sm" len="sm"/>
              <a:tailEnd type="arrow" w="med" len="med"/>
            </a:ln>
          </p:spPr>
        </p:cxnSp>
        <p:sp>
          <p:nvSpPr>
            <p:cNvPr id="10362" name="Прямоугольник 126"/>
            <p:cNvSpPr>
              <a:spLocks noChangeArrowheads="1"/>
            </p:cNvSpPr>
            <p:nvPr/>
          </p:nvSpPr>
          <p:spPr bwMode="auto">
            <a:xfrm>
              <a:off x="8649778" y="3988362"/>
              <a:ext cx="37061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sz="2000" b="1"/>
            </a:p>
          </p:txBody>
        </p:sp>
      </p:grpSp>
      <p:grpSp>
        <p:nvGrpSpPr>
          <p:cNvPr id="5" name="Группа 558"/>
          <p:cNvGrpSpPr>
            <a:grpSpLocks/>
          </p:cNvGrpSpPr>
          <p:nvPr/>
        </p:nvGrpSpPr>
        <p:grpSpPr bwMode="auto">
          <a:xfrm>
            <a:off x="4565650" y="3944938"/>
            <a:ext cx="2147888" cy="2171700"/>
            <a:chOff x="4565263" y="3945201"/>
            <a:chExt cx="2147902" cy="2171712"/>
          </a:xfrm>
        </p:grpSpPr>
        <p:sp>
          <p:nvSpPr>
            <p:cNvPr id="10359" name="Полилиния 533"/>
            <p:cNvSpPr>
              <a:spLocks noChangeArrowheads="1"/>
            </p:cNvSpPr>
            <p:nvPr/>
          </p:nvSpPr>
          <p:spPr bwMode="auto">
            <a:xfrm flipV="1">
              <a:off x="4565263" y="3945201"/>
              <a:ext cx="2147902" cy="2171712"/>
            </a:xfrm>
            <a:custGeom>
              <a:avLst/>
              <a:gdLst>
                <a:gd name="T0" fmla="*/ 0 w 2138362"/>
                <a:gd name="T1" fmla="*/ 0 h 2190750"/>
                <a:gd name="T2" fmla="*/ 0 w 2138362"/>
                <a:gd name="T3" fmla="*/ 2025240 h 2190750"/>
                <a:gd name="T4" fmla="*/ 2225766 w 2138362"/>
                <a:gd name="T5" fmla="*/ 2016435 h 2190750"/>
                <a:gd name="T6" fmla="*/ 2191064 w 2138362"/>
                <a:gd name="T7" fmla="*/ 1769885 h 2190750"/>
                <a:gd name="T8" fmla="*/ 2161324 w 2138362"/>
                <a:gd name="T9" fmla="*/ 1598181 h 2190750"/>
                <a:gd name="T10" fmla="*/ 2101836 w 2138362"/>
                <a:gd name="T11" fmla="*/ 1395655 h 2190750"/>
                <a:gd name="T12" fmla="*/ 2027480 w 2138362"/>
                <a:gd name="T13" fmla="*/ 1250368 h 2190750"/>
                <a:gd name="T14" fmla="*/ 1933293 w 2138362"/>
                <a:gd name="T15" fmla="*/ 1065454 h 2190750"/>
                <a:gd name="T16" fmla="*/ 1868851 w 2138362"/>
                <a:gd name="T17" fmla="*/ 959789 h 2190750"/>
                <a:gd name="T18" fmla="*/ 1794493 w 2138362"/>
                <a:gd name="T19" fmla="*/ 876136 h 2190750"/>
                <a:gd name="T20" fmla="*/ 1715179 w 2138362"/>
                <a:gd name="T21" fmla="*/ 774876 h 2190750"/>
                <a:gd name="T22" fmla="*/ 1660650 w 2138362"/>
                <a:gd name="T23" fmla="*/ 704433 h 2190750"/>
                <a:gd name="T24" fmla="*/ 1601164 w 2138362"/>
                <a:gd name="T25" fmla="*/ 642795 h 2190750"/>
                <a:gd name="T26" fmla="*/ 1526807 w 2138362"/>
                <a:gd name="T27" fmla="*/ 581156 h 2190750"/>
                <a:gd name="T28" fmla="*/ 1467322 w 2138362"/>
                <a:gd name="T29" fmla="*/ 545936 h 2190750"/>
                <a:gd name="T30" fmla="*/ 1417751 w 2138362"/>
                <a:gd name="T31" fmla="*/ 479894 h 2190750"/>
                <a:gd name="T32" fmla="*/ 1298779 w 2138362"/>
                <a:gd name="T33" fmla="*/ 405048 h 2190750"/>
                <a:gd name="T34" fmla="*/ 1159978 w 2138362"/>
                <a:gd name="T35" fmla="*/ 330202 h 2190750"/>
                <a:gd name="T36" fmla="*/ 996390 w 2138362"/>
                <a:gd name="T37" fmla="*/ 246551 h 2190750"/>
                <a:gd name="T38" fmla="*/ 758447 w 2138362"/>
                <a:gd name="T39" fmla="*/ 154093 h 2190750"/>
                <a:gd name="T40" fmla="*/ 614689 w 2138362"/>
                <a:gd name="T41" fmla="*/ 114471 h 2190750"/>
                <a:gd name="T42" fmla="*/ 401530 w 2138362"/>
                <a:gd name="T43" fmla="*/ 70444 h 2190750"/>
                <a:gd name="T44" fmla="*/ 228029 w 2138362"/>
                <a:gd name="T45" fmla="*/ 44027 h 2190750"/>
                <a:gd name="T46" fmla="*/ 0 w 2138362"/>
                <a:gd name="T47" fmla="*/ 0 h 219075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138362"/>
                <a:gd name="T73" fmla="*/ 0 h 2190750"/>
                <a:gd name="T74" fmla="*/ 2138362 w 2138362"/>
                <a:gd name="T75" fmla="*/ 2190750 h 219075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138362" h="2190750">
                  <a:moveTo>
                    <a:pt x="0" y="0"/>
                  </a:moveTo>
                  <a:lnTo>
                    <a:pt x="0" y="2190750"/>
                  </a:lnTo>
                  <a:lnTo>
                    <a:pt x="2138362" y="2181225"/>
                  </a:lnTo>
                  <a:cubicBezTo>
                    <a:pt x="2127051" y="2092350"/>
                    <a:pt x="2105025" y="2004117"/>
                    <a:pt x="2105025" y="1914525"/>
                  </a:cubicBezTo>
                  <a:lnTo>
                    <a:pt x="2076450" y="1728787"/>
                  </a:lnTo>
                  <a:cubicBezTo>
                    <a:pt x="2057004" y="1655866"/>
                    <a:pt x="2019300" y="1585181"/>
                    <a:pt x="2019300" y="1509712"/>
                  </a:cubicBezTo>
                  <a:lnTo>
                    <a:pt x="1947862" y="1352550"/>
                  </a:lnTo>
                  <a:lnTo>
                    <a:pt x="1857375" y="1152525"/>
                  </a:lnTo>
                  <a:lnTo>
                    <a:pt x="1795462" y="1038225"/>
                  </a:lnTo>
                  <a:lnTo>
                    <a:pt x="1724025" y="947737"/>
                  </a:lnTo>
                  <a:cubicBezTo>
                    <a:pt x="1654859" y="843989"/>
                    <a:pt x="1685681" y="876056"/>
                    <a:pt x="1647825" y="838200"/>
                  </a:cubicBezTo>
                  <a:lnTo>
                    <a:pt x="1595437" y="762000"/>
                  </a:lnTo>
                  <a:cubicBezTo>
                    <a:pt x="1541600" y="698373"/>
                    <a:pt x="1562168" y="719201"/>
                    <a:pt x="1538287" y="695325"/>
                  </a:cubicBezTo>
                  <a:cubicBezTo>
                    <a:pt x="1473076" y="635129"/>
                    <a:pt x="1496235" y="658035"/>
                    <a:pt x="1466850" y="628650"/>
                  </a:cubicBezTo>
                  <a:lnTo>
                    <a:pt x="1409700" y="590550"/>
                  </a:lnTo>
                  <a:lnTo>
                    <a:pt x="1362075" y="519112"/>
                  </a:lnTo>
                  <a:lnTo>
                    <a:pt x="1247775" y="438150"/>
                  </a:lnTo>
                  <a:lnTo>
                    <a:pt x="1114425" y="357187"/>
                  </a:lnTo>
                  <a:lnTo>
                    <a:pt x="957262" y="266700"/>
                  </a:lnTo>
                  <a:cubicBezTo>
                    <a:pt x="735299" y="165368"/>
                    <a:pt x="818462" y="166687"/>
                    <a:pt x="728662" y="166687"/>
                  </a:cubicBezTo>
                  <a:cubicBezTo>
                    <a:pt x="593801" y="123339"/>
                    <a:pt x="642002" y="123825"/>
                    <a:pt x="590550" y="123825"/>
                  </a:cubicBezTo>
                  <a:cubicBezTo>
                    <a:pt x="392202" y="75448"/>
                    <a:pt x="462283" y="76200"/>
                    <a:pt x="385762" y="76200"/>
                  </a:cubicBezTo>
                  <a:cubicBezTo>
                    <a:pt x="225476" y="47057"/>
                    <a:pt x="281846" y="47625"/>
                    <a:pt x="219075" y="476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65097"/>
              </a:srgbClr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 sz="2400">
                <a:latin typeface="Tahoma" pitchFamily="34" charset="0"/>
              </a:endParaRPr>
            </a:p>
          </p:txBody>
        </p:sp>
        <p:sp>
          <p:nvSpPr>
            <p:cNvPr id="10360" name="Прямоугольник 538"/>
            <p:cNvSpPr>
              <a:spLocks noChangeArrowheads="1"/>
            </p:cNvSpPr>
            <p:nvPr/>
          </p:nvSpPr>
          <p:spPr bwMode="auto">
            <a:xfrm>
              <a:off x="5090709" y="4525824"/>
              <a:ext cx="357190" cy="714380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en-US" sz="4800">
                  <a:latin typeface="Times New Roman" pitchFamily="18" charset="0"/>
                  <a:cs typeface="Times New Roman" pitchFamily="18" charset="0"/>
                </a:rPr>
                <a:t>IV</a:t>
              </a:r>
              <a:endParaRPr lang="ru-RU" sz="4800">
                <a:latin typeface="Tahoma" pitchFamily="34" charset="0"/>
              </a:endParaRPr>
            </a:p>
          </p:txBody>
        </p:sp>
      </p:grpSp>
      <p:grpSp>
        <p:nvGrpSpPr>
          <p:cNvPr id="6" name="Группа 557"/>
          <p:cNvGrpSpPr>
            <a:grpSpLocks/>
          </p:cNvGrpSpPr>
          <p:nvPr/>
        </p:nvGrpSpPr>
        <p:grpSpPr bwMode="auto">
          <a:xfrm>
            <a:off x="2428875" y="3962400"/>
            <a:ext cx="2147888" cy="2171700"/>
            <a:chOff x="2439638" y="3945201"/>
            <a:chExt cx="2147902" cy="2171712"/>
          </a:xfrm>
        </p:grpSpPr>
        <p:sp>
          <p:nvSpPr>
            <p:cNvPr id="10357" name="Полилиния 534"/>
            <p:cNvSpPr>
              <a:spLocks noChangeArrowheads="1"/>
            </p:cNvSpPr>
            <p:nvPr/>
          </p:nvSpPr>
          <p:spPr bwMode="auto">
            <a:xfrm flipH="1" flipV="1">
              <a:off x="2439638" y="3945201"/>
              <a:ext cx="2147902" cy="2171712"/>
            </a:xfrm>
            <a:custGeom>
              <a:avLst/>
              <a:gdLst>
                <a:gd name="T0" fmla="*/ 0 w 2138362"/>
                <a:gd name="T1" fmla="*/ 0 h 2190750"/>
                <a:gd name="T2" fmla="*/ 0 w 2138362"/>
                <a:gd name="T3" fmla="*/ 2025240 h 2190750"/>
                <a:gd name="T4" fmla="*/ 2225766 w 2138362"/>
                <a:gd name="T5" fmla="*/ 2016435 h 2190750"/>
                <a:gd name="T6" fmla="*/ 2191064 w 2138362"/>
                <a:gd name="T7" fmla="*/ 1769885 h 2190750"/>
                <a:gd name="T8" fmla="*/ 2161324 w 2138362"/>
                <a:gd name="T9" fmla="*/ 1598181 h 2190750"/>
                <a:gd name="T10" fmla="*/ 2101836 w 2138362"/>
                <a:gd name="T11" fmla="*/ 1395655 h 2190750"/>
                <a:gd name="T12" fmla="*/ 2027480 w 2138362"/>
                <a:gd name="T13" fmla="*/ 1250368 h 2190750"/>
                <a:gd name="T14" fmla="*/ 1933293 w 2138362"/>
                <a:gd name="T15" fmla="*/ 1065454 h 2190750"/>
                <a:gd name="T16" fmla="*/ 1868851 w 2138362"/>
                <a:gd name="T17" fmla="*/ 959789 h 2190750"/>
                <a:gd name="T18" fmla="*/ 1794493 w 2138362"/>
                <a:gd name="T19" fmla="*/ 876136 h 2190750"/>
                <a:gd name="T20" fmla="*/ 1715179 w 2138362"/>
                <a:gd name="T21" fmla="*/ 774876 h 2190750"/>
                <a:gd name="T22" fmla="*/ 1660650 w 2138362"/>
                <a:gd name="T23" fmla="*/ 704433 h 2190750"/>
                <a:gd name="T24" fmla="*/ 1601164 w 2138362"/>
                <a:gd name="T25" fmla="*/ 642795 h 2190750"/>
                <a:gd name="T26" fmla="*/ 1526807 w 2138362"/>
                <a:gd name="T27" fmla="*/ 581156 h 2190750"/>
                <a:gd name="T28" fmla="*/ 1467322 w 2138362"/>
                <a:gd name="T29" fmla="*/ 545936 h 2190750"/>
                <a:gd name="T30" fmla="*/ 1417751 w 2138362"/>
                <a:gd name="T31" fmla="*/ 479894 h 2190750"/>
                <a:gd name="T32" fmla="*/ 1298779 w 2138362"/>
                <a:gd name="T33" fmla="*/ 405048 h 2190750"/>
                <a:gd name="T34" fmla="*/ 1159978 w 2138362"/>
                <a:gd name="T35" fmla="*/ 330202 h 2190750"/>
                <a:gd name="T36" fmla="*/ 996390 w 2138362"/>
                <a:gd name="T37" fmla="*/ 246551 h 2190750"/>
                <a:gd name="T38" fmla="*/ 758447 w 2138362"/>
                <a:gd name="T39" fmla="*/ 154093 h 2190750"/>
                <a:gd name="T40" fmla="*/ 614689 w 2138362"/>
                <a:gd name="T41" fmla="*/ 114471 h 2190750"/>
                <a:gd name="T42" fmla="*/ 401530 w 2138362"/>
                <a:gd name="T43" fmla="*/ 70444 h 2190750"/>
                <a:gd name="T44" fmla="*/ 228029 w 2138362"/>
                <a:gd name="T45" fmla="*/ 44027 h 2190750"/>
                <a:gd name="T46" fmla="*/ 0 w 2138362"/>
                <a:gd name="T47" fmla="*/ 0 h 219075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138362"/>
                <a:gd name="T73" fmla="*/ 0 h 2190750"/>
                <a:gd name="T74" fmla="*/ 2138362 w 2138362"/>
                <a:gd name="T75" fmla="*/ 2190750 h 219075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138362" h="2190750">
                  <a:moveTo>
                    <a:pt x="0" y="0"/>
                  </a:moveTo>
                  <a:lnTo>
                    <a:pt x="0" y="2190750"/>
                  </a:lnTo>
                  <a:lnTo>
                    <a:pt x="2138362" y="2181225"/>
                  </a:lnTo>
                  <a:cubicBezTo>
                    <a:pt x="2127051" y="2092350"/>
                    <a:pt x="2105025" y="2004117"/>
                    <a:pt x="2105025" y="1914525"/>
                  </a:cubicBezTo>
                  <a:lnTo>
                    <a:pt x="2076450" y="1728787"/>
                  </a:lnTo>
                  <a:cubicBezTo>
                    <a:pt x="2057004" y="1655866"/>
                    <a:pt x="2019300" y="1585181"/>
                    <a:pt x="2019300" y="1509712"/>
                  </a:cubicBezTo>
                  <a:lnTo>
                    <a:pt x="1947862" y="1352550"/>
                  </a:lnTo>
                  <a:lnTo>
                    <a:pt x="1857375" y="1152525"/>
                  </a:lnTo>
                  <a:lnTo>
                    <a:pt x="1795462" y="1038225"/>
                  </a:lnTo>
                  <a:lnTo>
                    <a:pt x="1724025" y="947737"/>
                  </a:lnTo>
                  <a:cubicBezTo>
                    <a:pt x="1654859" y="843989"/>
                    <a:pt x="1685681" y="876056"/>
                    <a:pt x="1647825" y="838200"/>
                  </a:cubicBezTo>
                  <a:lnTo>
                    <a:pt x="1595437" y="762000"/>
                  </a:lnTo>
                  <a:cubicBezTo>
                    <a:pt x="1541600" y="698373"/>
                    <a:pt x="1562168" y="719201"/>
                    <a:pt x="1538287" y="695325"/>
                  </a:cubicBezTo>
                  <a:cubicBezTo>
                    <a:pt x="1473076" y="635129"/>
                    <a:pt x="1496235" y="658035"/>
                    <a:pt x="1466850" y="628650"/>
                  </a:cubicBezTo>
                  <a:lnTo>
                    <a:pt x="1409700" y="590550"/>
                  </a:lnTo>
                  <a:lnTo>
                    <a:pt x="1362075" y="519112"/>
                  </a:lnTo>
                  <a:lnTo>
                    <a:pt x="1247775" y="438150"/>
                  </a:lnTo>
                  <a:lnTo>
                    <a:pt x="1114425" y="357187"/>
                  </a:lnTo>
                  <a:lnTo>
                    <a:pt x="957262" y="266700"/>
                  </a:lnTo>
                  <a:cubicBezTo>
                    <a:pt x="735299" y="165368"/>
                    <a:pt x="818462" y="166687"/>
                    <a:pt x="728662" y="166687"/>
                  </a:cubicBezTo>
                  <a:cubicBezTo>
                    <a:pt x="593801" y="123339"/>
                    <a:pt x="642002" y="123825"/>
                    <a:pt x="590550" y="123825"/>
                  </a:cubicBezTo>
                  <a:cubicBezTo>
                    <a:pt x="392202" y="75448"/>
                    <a:pt x="462283" y="76200"/>
                    <a:pt x="385762" y="76200"/>
                  </a:cubicBezTo>
                  <a:cubicBezTo>
                    <a:pt x="225476" y="47057"/>
                    <a:pt x="281846" y="47625"/>
                    <a:pt x="219075" y="4762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030A0">
                <a:alpha val="52156"/>
              </a:srgbClr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 sz="2400">
                <a:latin typeface="Tahoma" pitchFamily="34" charset="0"/>
              </a:endParaRPr>
            </a:p>
          </p:txBody>
        </p:sp>
        <p:sp>
          <p:nvSpPr>
            <p:cNvPr id="10358" name="Прямоугольник 537"/>
            <p:cNvSpPr>
              <a:spLocks noChangeArrowheads="1"/>
            </p:cNvSpPr>
            <p:nvPr/>
          </p:nvSpPr>
          <p:spPr bwMode="auto">
            <a:xfrm>
              <a:off x="3440084" y="4475504"/>
              <a:ext cx="357190" cy="714380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en-US" sz="4800">
                  <a:latin typeface="Times New Roman" pitchFamily="18" charset="0"/>
                  <a:cs typeface="Times New Roman" pitchFamily="18" charset="0"/>
                </a:rPr>
                <a:t>III</a:t>
              </a:r>
              <a:endParaRPr lang="ru-RU" sz="4800">
                <a:latin typeface="Tahoma" pitchFamily="34" charset="0"/>
              </a:endParaRPr>
            </a:p>
          </p:txBody>
        </p:sp>
      </p:grpSp>
      <p:grpSp>
        <p:nvGrpSpPr>
          <p:cNvPr id="7" name="Группа 556"/>
          <p:cNvGrpSpPr>
            <a:grpSpLocks/>
          </p:cNvGrpSpPr>
          <p:nvPr/>
        </p:nvGrpSpPr>
        <p:grpSpPr bwMode="auto">
          <a:xfrm>
            <a:off x="2416175" y="1771650"/>
            <a:ext cx="2147888" cy="2171700"/>
            <a:chOff x="2415888" y="1772076"/>
            <a:chExt cx="2147902" cy="2171712"/>
          </a:xfrm>
          <a:solidFill>
            <a:srgbClr val="0066FF"/>
          </a:solidFill>
        </p:grpSpPr>
        <p:sp>
          <p:nvSpPr>
            <p:cNvPr id="533" name="Полилиния 532"/>
            <p:cNvSpPr/>
            <p:nvPr/>
          </p:nvSpPr>
          <p:spPr bwMode="auto">
            <a:xfrm flipH="1">
              <a:off x="2415888" y="1772076"/>
              <a:ext cx="2147902" cy="2171712"/>
            </a:xfrm>
            <a:custGeom>
              <a:avLst/>
              <a:gdLst>
                <a:gd name="connsiteX0" fmla="*/ 0 w 2138362"/>
                <a:gd name="connsiteY0" fmla="*/ 0 h 2190750"/>
                <a:gd name="connsiteX1" fmla="*/ 0 w 2138362"/>
                <a:gd name="connsiteY1" fmla="*/ 2190750 h 2190750"/>
                <a:gd name="connsiteX2" fmla="*/ 2138362 w 2138362"/>
                <a:gd name="connsiteY2" fmla="*/ 2181225 h 2190750"/>
                <a:gd name="connsiteX3" fmla="*/ 2105025 w 2138362"/>
                <a:gd name="connsiteY3" fmla="*/ 1914525 h 2190750"/>
                <a:gd name="connsiteX4" fmla="*/ 2076450 w 2138362"/>
                <a:gd name="connsiteY4" fmla="*/ 1728787 h 2190750"/>
                <a:gd name="connsiteX5" fmla="*/ 2019300 w 2138362"/>
                <a:gd name="connsiteY5" fmla="*/ 1509712 h 2190750"/>
                <a:gd name="connsiteX6" fmla="*/ 1947862 w 2138362"/>
                <a:gd name="connsiteY6" fmla="*/ 1352550 h 2190750"/>
                <a:gd name="connsiteX7" fmla="*/ 1857375 w 2138362"/>
                <a:gd name="connsiteY7" fmla="*/ 1152525 h 2190750"/>
                <a:gd name="connsiteX8" fmla="*/ 1795462 w 2138362"/>
                <a:gd name="connsiteY8" fmla="*/ 1038225 h 2190750"/>
                <a:gd name="connsiteX9" fmla="*/ 1724025 w 2138362"/>
                <a:gd name="connsiteY9" fmla="*/ 947737 h 2190750"/>
                <a:gd name="connsiteX10" fmla="*/ 1647825 w 2138362"/>
                <a:gd name="connsiteY10" fmla="*/ 838200 h 2190750"/>
                <a:gd name="connsiteX11" fmla="*/ 1595437 w 2138362"/>
                <a:gd name="connsiteY11" fmla="*/ 762000 h 2190750"/>
                <a:gd name="connsiteX12" fmla="*/ 1538287 w 2138362"/>
                <a:gd name="connsiteY12" fmla="*/ 695325 h 2190750"/>
                <a:gd name="connsiteX13" fmla="*/ 1466850 w 2138362"/>
                <a:gd name="connsiteY13" fmla="*/ 628650 h 2190750"/>
                <a:gd name="connsiteX14" fmla="*/ 1409700 w 2138362"/>
                <a:gd name="connsiteY14" fmla="*/ 590550 h 2190750"/>
                <a:gd name="connsiteX15" fmla="*/ 1362075 w 2138362"/>
                <a:gd name="connsiteY15" fmla="*/ 519112 h 2190750"/>
                <a:gd name="connsiteX16" fmla="*/ 1247775 w 2138362"/>
                <a:gd name="connsiteY16" fmla="*/ 438150 h 2190750"/>
                <a:gd name="connsiteX17" fmla="*/ 1114425 w 2138362"/>
                <a:gd name="connsiteY17" fmla="*/ 357187 h 2190750"/>
                <a:gd name="connsiteX18" fmla="*/ 957262 w 2138362"/>
                <a:gd name="connsiteY18" fmla="*/ 266700 h 2190750"/>
                <a:gd name="connsiteX19" fmla="*/ 728662 w 2138362"/>
                <a:gd name="connsiteY19" fmla="*/ 166687 h 2190750"/>
                <a:gd name="connsiteX20" fmla="*/ 590550 w 2138362"/>
                <a:gd name="connsiteY20" fmla="*/ 123825 h 2190750"/>
                <a:gd name="connsiteX21" fmla="*/ 385762 w 2138362"/>
                <a:gd name="connsiteY21" fmla="*/ 76200 h 2190750"/>
                <a:gd name="connsiteX22" fmla="*/ 219075 w 2138362"/>
                <a:gd name="connsiteY22" fmla="*/ 47625 h 2190750"/>
                <a:gd name="connsiteX23" fmla="*/ 0 w 2138362"/>
                <a:gd name="connsiteY23" fmla="*/ 0 h 2190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138362" h="2190750">
                  <a:moveTo>
                    <a:pt x="0" y="0"/>
                  </a:moveTo>
                  <a:lnTo>
                    <a:pt x="0" y="2190750"/>
                  </a:lnTo>
                  <a:lnTo>
                    <a:pt x="2138362" y="2181225"/>
                  </a:lnTo>
                  <a:cubicBezTo>
                    <a:pt x="2127051" y="2092350"/>
                    <a:pt x="2105025" y="2004117"/>
                    <a:pt x="2105025" y="1914525"/>
                  </a:cubicBezTo>
                  <a:lnTo>
                    <a:pt x="2076450" y="1728787"/>
                  </a:lnTo>
                  <a:cubicBezTo>
                    <a:pt x="2057004" y="1655866"/>
                    <a:pt x="2019300" y="1585181"/>
                    <a:pt x="2019300" y="1509712"/>
                  </a:cubicBezTo>
                  <a:lnTo>
                    <a:pt x="1947862" y="1352550"/>
                  </a:lnTo>
                  <a:lnTo>
                    <a:pt x="1857375" y="1152525"/>
                  </a:lnTo>
                  <a:lnTo>
                    <a:pt x="1795462" y="1038225"/>
                  </a:lnTo>
                  <a:lnTo>
                    <a:pt x="1724025" y="947737"/>
                  </a:lnTo>
                  <a:cubicBezTo>
                    <a:pt x="1654859" y="843989"/>
                    <a:pt x="1685681" y="876056"/>
                    <a:pt x="1647825" y="838200"/>
                  </a:cubicBezTo>
                  <a:lnTo>
                    <a:pt x="1595437" y="762000"/>
                  </a:lnTo>
                  <a:cubicBezTo>
                    <a:pt x="1541600" y="698373"/>
                    <a:pt x="1562168" y="719201"/>
                    <a:pt x="1538287" y="695325"/>
                  </a:cubicBezTo>
                  <a:cubicBezTo>
                    <a:pt x="1473076" y="635129"/>
                    <a:pt x="1496235" y="658035"/>
                    <a:pt x="1466850" y="628650"/>
                  </a:cubicBezTo>
                  <a:lnTo>
                    <a:pt x="1409700" y="590550"/>
                  </a:lnTo>
                  <a:lnTo>
                    <a:pt x="1362075" y="519112"/>
                  </a:lnTo>
                  <a:lnTo>
                    <a:pt x="1247775" y="438150"/>
                  </a:lnTo>
                  <a:lnTo>
                    <a:pt x="1114425" y="357187"/>
                  </a:lnTo>
                  <a:lnTo>
                    <a:pt x="957262" y="266700"/>
                  </a:lnTo>
                  <a:cubicBezTo>
                    <a:pt x="735299" y="165368"/>
                    <a:pt x="818462" y="166687"/>
                    <a:pt x="728662" y="166687"/>
                  </a:cubicBezTo>
                  <a:cubicBezTo>
                    <a:pt x="593801" y="123339"/>
                    <a:pt x="642002" y="123825"/>
                    <a:pt x="590550" y="123825"/>
                  </a:cubicBezTo>
                  <a:cubicBezTo>
                    <a:pt x="392202" y="75448"/>
                    <a:pt x="462283" y="76200"/>
                    <a:pt x="385762" y="76200"/>
                  </a:cubicBezTo>
                  <a:cubicBezTo>
                    <a:pt x="225476" y="47057"/>
                    <a:pt x="281846" y="47625"/>
                    <a:pt x="219075" y="4762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 sz="2400">
                <a:latin typeface="Tahoma" pitchFamily="34" charset="0"/>
              </a:endParaRPr>
            </a:p>
          </p:txBody>
        </p:sp>
        <p:sp>
          <p:nvSpPr>
            <p:cNvPr id="10356" name="Прямоугольник 536"/>
            <p:cNvSpPr>
              <a:spLocks noChangeArrowheads="1"/>
            </p:cNvSpPr>
            <p:nvPr/>
          </p:nvSpPr>
          <p:spPr bwMode="auto">
            <a:xfrm>
              <a:off x="3487584" y="2595306"/>
              <a:ext cx="357190" cy="714380"/>
            </a:xfrm>
            <a:prstGeom prst="rect">
              <a:avLst/>
            </a:prstGeom>
            <a:grp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en-US" sz="4800">
                  <a:latin typeface="Times New Roman" pitchFamily="18" charset="0"/>
                  <a:cs typeface="Times New Roman" pitchFamily="18" charset="0"/>
                </a:rPr>
                <a:t>II</a:t>
              </a:r>
              <a:endParaRPr lang="ru-RU" sz="4800">
                <a:latin typeface="Tahoma" pitchFamily="34" charset="0"/>
              </a:endParaRPr>
            </a:p>
          </p:txBody>
        </p:sp>
      </p:grpSp>
      <p:sp>
        <p:nvSpPr>
          <p:cNvPr id="10248" name="Заголовок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62388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mtClean="0"/>
              <a:t>Основные понятия</a:t>
            </a:r>
          </a:p>
        </p:txBody>
      </p:sp>
      <p:grpSp>
        <p:nvGrpSpPr>
          <p:cNvPr id="10249" name="Группа 69"/>
          <p:cNvGrpSpPr>
            <a:grpSpLocks/>
          </p:cNvGrpSpPr>
          <p:nvPr/>
        </p:nvGrpSpPr>
        <p:grpSpPr bwMode="auto">
          <a:xfrm>
            <a:off x="-58738" y="-4763"/>
            <a:ext cx="9169401" cy="6877051"/>
            <a:chOff x="-24714" y="-794"/>
            <a:chExt cx="9168714" cy="6876936"/>
          </a:xfrm>
        </p:grpSpPr>
        <p:grpSp>
          <p:nvGrpSpPr>
            <p:cNvPr id="10298" name="Группа 34"/>
            <p:cNvGrpSpPr>
              <a:grpSpLocks/>
            </p:cNvGrpSpPr>
            <p:nvPr/>
          </p:nvGrpSpPr>
          <p:grpSpPr bwMode="auto">
            <a:xfrm>
              <a:off x="-24714" y="294957"/>
              <a:ext cx="9168714" cy="6416993"/>
              <a:chOff x="-10848" y="294396"/>
              <a:chExt cx="9168714" cy="6416993"/>
            </a:xfrm>
          </p:grpSpPr>
          <p:grpSp>
            <p:nvGrpSpPr>
              <p:cNvPr id="10331" name="Группа 14"/>
              <p:cNvGrpSpPr>
                <a:grpSpLocks/>
              </p:cNvGrpSpPr>
              <p:nvPr/>
            </p:nvGrpSpPr>
            <p:grpSpPr bwMode="auto">
              <a:xfrm>
                <a:off x="0" y="294396"/>
                <a:ext cx="9144000" cy="2140394"/>
                <a:chOff x="0" y="294396"/>
                <a:chExt cx="9144000" cy="2140394"/>
              </a:xfrm>
            </p:grpSpPr>
            <p:cxnSp>
              <p:nvCxnSpPr>
                <p:cNvPr id="10347" name="Прямая соединительная линия 5"/>
                <p:cNvCxnSpPr>
                  <a:cxnSpLocks noChangeShapeType="1"/>
                </p:cNvCxnSpPr>
                <p:nvPr/>
              </p:nvCxnSpPr>
              <p:spPr bwMode="auto">
                <a:xfrm>
                  <a:off x="0" y="294396"/>
                  <a:ext cx="9144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48" name="Прямая соединительная линия 7"/>
                <p:cNvCxnSpPr>
                  <a:cxnSpLocks noChangeShapeType="1"/>
                </p:cNvCxnSpPr>
                <p:nvPr/>
              </p:nvCxnSpPr>
              <p:spPr bwMode="auto">
                <a:xfrm>
                  <a:off x="0" y="601818"/>
                  <a:ext cx="9144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49" name="Прямая соединительная линия 8"/>
                <p:cNvCxnSpPr>
                  <a:cxnSpLocks noChangeShapeType="1"/>
                </p:cNvCxnSpPr>
                <p:nvPr/>
              </p:nvCxnSpPr>
              <p:spPr bwMode="auto">
                <a:xfrm>
                  <a:off x="0" y="915668"/>
                  <a:ext cx="9144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50" name="Прямая соединительная линия 9"/>
                <p:cNvCxnSpPr>
                  <a:cxnSpLocks noChangeShapeType="1"/>
                </p:cNvCxnSpPr>
                <p:nvPr/>
              </p:nvCxnSpPr>
              <p:spPr bwMode="auto">
                <a:xfrm>
                  <a:off x="0" y="1216516"/>
                  <a:ext cx="9144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51" name="Прямая соединительная линия 10"/>
                <p:cNvCxnSpPr>
                  <a:cxnSpLocks noChangeShapeType="1"/>
                </p:cNvCxnSpPr>
                <p:nvPr/>
              </p:nvCxnSpPr>
              <p:spPr bwMode="auto">
                <a:xfrm>
                  <a:off x="0" y="1523938"/>
                  <a:ext cx="9144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52" name="Прямая соединительная линия 11"/>
                <p:cNvCxnSpPr>
                  <a:cxnSpLocks noChangeShapeType="1"/>
                </p:cNvCxnSpPr>
                <p:nvPr/>
              </p:nvCxnSpPr>
              <p:spPr bwMode="auto">
                <a:xfrm>
                  <a:off x="0" y="1827026"/>
                  <a:ext cx="9144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53" name="Прямая соединительная линия 12"/>
                <p:cNvCxnSpPr>
                  <a:cxnSpLocks noChangeShapeType="1"/>
                </p:cNvCxnSpPr>
                <p:nvPr/>
              </p:nvCxnSpPr>
              <p:spPr bwMode="auto">
                <a:xfrm>
                  <a:off x="0" y="2130114"/>
                  <a:ext cx="9144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54" name="Прямая соединительная линия 13"/>
                <p:cNvCxnSpPr>
                  <a:cxnSpLocks noChangeShapeType="1"/>
                </p:cNvCxnSpPr>
                <p:nvPr/>
              </p:nvCxnSpPr>
              <p:spPr bwMode="auto">
                <a:xfrm>
                  <a:off x="0" y="2433202"/>
                  <a:ext cx="9144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10332" name="Группа 15"/>
              <p:cNvGrpSpPr>
                <a:grpSpLocks/>
              </p:cNvGrpSpPr>
              <p:nvPr/>
            </p:nvGrpSpPr>
            <p:grpSpPr bwMode="auto">
              <a:xfrm>
                <a:off x="0" y="2738372"/>
                <a:ext cx="9144000" cy="2140394"/>
                <a:chOff x="0" y="294396"/>
                <a:chExt cx="9144000" cy="2140394"/>
              </a:xfrm>
            </p:grpSpPr>
            <p:cxnSp>
              <p:nvCxnSpPr>
                <p:cNvPr id="10339" name="Прямая соединительная линия 16"/>
                <p:cNvCxnSpPr>
                  <a:cxnSpLocks noChangeShapeType="1"/>
                </p:cNvCxnSpPr>
                <p:nvPr/>
              </p:nvCxnSpPr>
              <p:spPr bwMode="auto">
                <a:xfrm>
                  <a:off x="0" y="294396"/>
                  <a:ext cx="9144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40" name="Прямая соединительная линия 17"/>
                <p:cNvCxnSpPr>
                  <a:cxnSpLocks noChangeShapeType="1"/>
                </p:cNvCxnSpPr>
                <p:nvPr/>
              </p:nvCxnSpPr>
              <p:spPr bwMode="auto">
                <a:xfrm>
                  <a:off x="0" y="601818"/>
                  <a:ext cx="9144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41" name="Прямая соединительная линия 18"/>
                <p:cNvCxnSpPr>
                  <a:cxnSpLocks noChangeShapeType="1"/>
                </p:cNvCxnSpPr>
                <p:nvPr/>
              </p:nvCxnSpPr>
              <p:spPr bwMode="auto">
                <a:xfrm>
                  <a:off x="0" y="915668"/>
                  <a:ext cx="9144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42" name="Прямая соединительная линия 19"/>
                <p:cNvCxnSpPr>
                  <a:cxnSpLocks noChangeShapeType="1"/>
                </p:cNvCxnSpPr>
                <p:nvPr/>
              </p:nvCxnSpPr>
              <p:spPr bwMode="auto">
                <a:xfrm>
                  <a:off x="0" y="1204961"/>
                  <a:ext cx="9144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43" name="Прямая соединительная линия 20"/>
                <p:cNvCxnSpPr>
                  <a:cxnSpLocks noChangeShapeType="1"/>
                </p:cNvCxnSpPr>
                <p:nvPr/>
              </p:nvCxnSpPr>
              <p:spPr bwMode="auto">
                <a:xfrm>
                  <a:off x="0" y="1523938"/>
                  <a:ext cx="9144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44" name="Прямая соединительная линия 21"/>
                <p:cNvCxnSpPr>
                  <a:cxnSpLocks noChangeShapeType="1"/>
                </p:cNvCxnSpPr>
                <p:nvPr/>
              </p:nvCxnSpPr>
              <p:spPr bwMode="auto">
                <a:xfrm>
                  <a:off x="0" y="1827026"/>
                  <a:ext cx="9144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45" name="Прямая соединительная линия 22"/>
                <p:cNvCxnSpPr>
                  <a:cxnSpLocks noChangeShapeType="1"/>
                </p:cNvCxnSpPr>
                <p:nvPr/>
              </p:nvCxnSpPr>
              <p:spPr bwMode="auto">
                <a:xfrm>
                  <a:off x="0" y="2130114"/>
                  <a:ext cx="9144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46" name="Прямая соединительная линия 23"/>
                <p:cNvCxnSpPr>
                  <a:cxnSpLocks noChangeShapeType="1"/>
                </p:cNvCxnSpPr>
                <p:nvPr/>
              </p:nvCxnSpPr>
              <p:spPr bwMode="auto">
                <a:xfrm>
                  <a:off x="0" y="2433202"/>
                  <a:ext cx="9144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10333" name="Прямая соединительная линия 25"/>
              <p:cNvCxnSpPr>
                <a:cxnSpLocks noChangeShapeType="1"/>
              </p:cNvCxnSpPr>
              <p:nvPr/>
            </p:nvCxnSpPr>
            <p:spPr bwMode="auto">
              <a:xfrm>
                <a:off x="4213" y="5175594"/>
                <a:ext cx="9144000" cy="158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0334" name="Прямая соединительная линия 26"/>
              <p:cNvCxnSpPr>
                <a:cxnSpLocks noChangeShapeType="1"/>
              </p:cNvCxnSpPr>
              <p:nvPr/>
            </p:nvCxnSpPr>
            <p:spPr bwMode="auto">
              <a:xfrm>
                <a:off x="13866" y="5492217"/>
                <a:ext cx="9144000" cy="158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0335" name="Прямая соединительная линия 27"/>
              <p:cNvCxnSpPr>
                <a:cxnSpLocks noChangeShapeType="1"/>
              </p:cNvCxnSpPr>
              <p:nvPr/>
            </p:nvCxnSpPr>
            <p:spPr bwMode="auto">
              <a:xfrm>
                <a:off x="1509" y="5800720"/>
                <a:ext cx="9144000" cy="158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0336" name="Прямая соединительная линия 28"/>
              <p:cNvCxnSpPr>
                <a:cxnSpLocks noChangeShapeType="1"/>
              </p:cNvCxnSpPr>
              <p:nvPr/>
            </p:nvCxnSpPr>
            <p:spPr bwMode="auto">
              <a:xfrm>
                <a:off x="-10848" y="6101568"/>
                <a:ext cx="9144000" cy="158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0337" name="Прямая соединительная линия 29"/>
              <p:cNvCxnSpPr>
                <a:cxnSpLocks noChangeShapeType="1"/>
              </p:cNvCxnSpPr>
              <p:nvPr/>
            </p:nvCxnSpPr>
            <p:spPr bwMode="auto">
              <a:xfrm>
                <a:off x="1509" y="6403643"/>
                <a:ext cx="9144000" cy="158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0338" name="Прямая соединительная линия 33"/>
              <p:cNvCxnSpPr>
                <a:cxnSpLocks noChangeShapeType="1"/>
              </p:cNvCxnSpPr>
              <p:nvPr/>
            </p:nvCxnSpPr>
            <p:spPr bwMode="auto">
              <a:xfrm>
                <a:off x="13866" y="6709801"/>
                <a:ext cx="9144000" cy="158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0299" name="Группа 68"/>
            <p:cNvGrpSpPr>
              <a:grpSpLocks/>
            </p:cNvGrpSpPr>
            <p:nvPr/>
          </p:nvGrpSpPr>
          <p:grpSpPr bwMode="auto">
            <a:xfrm>
              <a:off x="296146" y="-794"/>
              <a:ext cx="8534006" cy="6876936"/>
              <a:chOff x="296146" y="-794"/>
              <a:chExt cx="8534006" cy="6876936"/>
            </a:xfrm>
          </p:grpSpPr>
          <p:grpSp>
            <p:nvGrpSpPr>
              <p:cNvPr id="10300" name="Группа 50"/>
              <p:cNvGrpSpPr>
                <a:grpSpLocks/>
              </p:cNvGrpSpPr>
              <p:nvPr/>
            </p:nvGrpSpPr>
            <p:grpSpPr bwMode="auto">
              <a:xfrm>
                <a:off x="296146" y="0"/>
                <a:ext cx="3662550" cy="6858794"/>
                <a:chOff x="296146" y="0"/>
                <a:chExt cx="3662550" cy="6858794"/>
              </a:xfrm>
            </p:grpSpPr>
            <p:cxnSp>
              <p:nvCxnSpPr>
                <p:cNvPr id="10318" name="Прямая соединительная линия 36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3132060" y="3429000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19" name="Прямая соединительная линия 38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2813346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20" name="Прямая соединительная линия 39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2516374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21" name="Прямая соединительная линия 40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2213792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22" name="Прямая соединительная линия 4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1905600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23" name="Прямая соединительная линия 4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1612746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24" name="Прямая соединительная линия 4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1290708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25" name="Прямая соединительная линия 44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999346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26" name="Прямая соединительная линия 4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681426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27" name="Прямая соединительная линия 46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378844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28" name="Прямая соединительная линия 4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70652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29" name="Прямая соединительная линия 48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31930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30" name="Прямая соединительная линия 49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528902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10301" name="Прямая соединительная линия 51"/>
              <p:cNvCxnSpPr>
                <a:cxnSpLocks noChangeShapeType="1"/>
              </p:cNvCxnSpPr>
              <p:nvPr/>
            </p:nvCxnSpPr>
            <p:spPr bwMode="auto">
              <a:xfrm rot="5400000">
                <a:off x="1460040" y="3446348"/>
                <a:ext cx="6858000" cy="158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grpSp>
            <p:nvGrpSpPr>
              <p:cNvPr id="10302" name="Группа 52"/>
              <p:cNvGrpSpPr>
                <a:grpSpLocks/>
              </p:cNvGrpSpPr>
              <p:nvPr/>
            </p:nvGrpSpPr>
            <p:grpSpPr bwMode="auto">
              <a:xfrm>
                <a:off x="5167602" y="-794"/>
                <a:ext cx="3662550" cy="6858794"/>
                <a:chOff x="296146" y="0"/>
                <a:chExt cx="3662550" cy="6858794"/>
              </a:xfrm>
            </p:grpSpPr>
            <p:cxnSp>
              <p:nvCxnSpPr>
                <p:cNvPr id="10305" name="Прямая соединительная линия 5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3132060" y="3429000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06" name="Прямая соединительная линия 54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2813346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07" name="Прямая соединительная линия 5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2516374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08" name="Прямая соединительная линия 56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2213792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09" name="Прямая соединительная линия 5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1905600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10" name="Прямая соединительная линия 58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1612746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11" name="Прямая соединительная линия 59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1290708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12" name="Прямая соединительная линия 60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999346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13" name="Прямая соединительная линия 6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681426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14" name="Прямая соединительная линия 6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378844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15" name="Прямая соединительная линия 6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-70652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16" name="Прямая соединительная линия 64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31930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10317" name="Прямая соединительная линия 6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528902" y="3428206"/>
                  <a:ext cx="6858000" cy="1588"/>
                </a:xfrm>
                <a:prstGeom prst="line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10303" name="Прямая соединительная линия 66"/>
              <p:cNvCxnSpPr>
                <a:cxnSpLocks noChangeShapeType="1"/>
              </p:cNvCxnSpPr>
              <p:nvPr/>
            </p:nvCxnSpPr>
            <p:spPr bwMode="auto">
              <a:xfrm rot="5400000">
                <a:off x="1160640" y="3446348"/>
                <a:ext cx="6858000" cy="158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0304" name="Прямая соединительная линия 67"/>
              <p:cNvCxnSpPr>
                <a:cxnSpLocks noChangeShapeType="1"/>
              </p:cNvCxnSpPr>
              <p:nvPr/>
            </p:nvCxnSpPr>
            <p:spPr bwMode="auto">
              <a:xfrm rot="5400000">
                <a:off x="851218" y="3435059"/>
                <a:ext cx="6858000" cy="158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</p:grpSp>
      <p:sp>
        <p:nvSpPr>
          <p:cNvPr id="10250" name="Овал 76"/>
          <p:cNvSpPr>
            <a:spLocks noChangeArrowheads="1"/>
          </p:cNvSpPr>
          <p:nvPr/>
        </p:nvSpPr>
        <p:spPr bwMode="auto">
          <a:xfrm>
            <a:off x="2428860" y="1797050"/>
            <a:ext cx="4248165" cy="4286250"/>
          </a:xfrm>
          <a:prstGeom prst="ellipse">
            <a:avLst/>
          </a:prstGeom>
          <a:noFill/>
          <a:ln w="5397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 sz="2400">
              <a:latin typeface="Tahoma" pitchFamily="34" charset="0"/>
            </a:endParaRPr>
          </a:p>
        </p:txBody>
      </p:sp>
      <p:sp>
        <p:nvSpPr>
          <p:cNvPr id="1025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Ins="539580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10252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1025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grpSp>
        <p:nvGrpSpPr>
          <p:cNvPr id="15" name="Группа 136"/>
          <p:cNvGrpSpPr>
            <a:grpSpLocks/>
          </p:cNvGrpSpPr>
          <p:nvPr/>
        </p:nvGrpSpPr>
        <p:grpSpPr bwMode="auto">
          <a:xfrm>
            <a:off x="6572250" y="3238500"/>
            <a:ext cx="563563" cy="793750"/>
            <a:chOff x="6283792" y="2185979"/>
            <a:chExt cx="564604" cy="793755"/>
          </a:xfrm>
        </p:grpSpPr>
        <p:grpSp>
          <p:nvGrpSpPr>
            <p:cNvPr id="10294" name="Группа 137"/>
            <p:cNvGrpSpPr>
              <a:grpSpLocks/>
            </p:cNvGrpSpPr>
            <p:nvPr/>
          </p:nvGrpSpPr>
          <p:grpSpPr bwMode="auto">
            <a:xfrm>
              <a:off x="6471461" y="2185979"/>
              <a:ext cx="376935" cy="659829"/>
              <a:chOff x="3480589" y="1700201"/>
              <a:chExt cx="376935" cy="659829"/>
            </a:xfrm>
          </p:grpSpPr>
          <p:sp>
            <p:nvSpPr>
              <p:cNvPr id="140" name="Прямоугольник 139"/>
              <p:cNvSpPr/>
              <p:nvPr/>
            </p:nvSpPr>
            <p:spPr bwMode="auto">
              <a:xfrm>
                <a:off x="3499676" y="1700201"/>
                <a:ext cx="357848" cy="35719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 sz="3600" dirty="0">
                  <a:solidFill>
                    <a:schemeClr val="bg2">
                      <a:lumMod val="50000"/>
                    </a:schemeClr>
                  </a:solidFill>
                  <a:latin typeface="Tahoma" pitchFamily="34" charset="0"/>
                </a:endParaRPr>
              </a:p>
            </p:txBody>
          </p:sp>
          <p:sp>
            <p:nvSpPr>
              <p:cNvPr id="142" name="Прямоугольник 141"/>
              <p:cNvSpPr/>
              <p:nvPr/>
            </p:nvSpPr>
            <p:spPr bwMode="auto">
              <a:xfrm>
                <a:off x="3480591" y="1860540"/>
                <a:ext cx="357848" cy="500065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ru-RU" sz="3600" dirty="0">
                    <a:solidFill>
                      <a:schemeClr val="bg2">
                        <a:lumMod val="50000"/>
                      </a:schemeClr>
                    </a:solidFill>
                    <a:latin typeface="Monotype Corsiva"/>
                  </a:rPr>
                  <a:t>0</a:t>
                </a:r>
                <a:endParaRPr lang="ru-RU" sz="3600" dirty="0">
                  <a:solidFill>
                    <a:schemeClr val="bg2">
                      <a:lumMod val="50000"/>
                    </a:schemeClr>
                  </a:solidFill>
                  <a:latin typeface="Tahoma" pitchFamily="34" charset="0"/>
                </a:endParaRPr>
              </a:p>
            </p:txBody>
          </p:sp>
        </p:grpSp>
        <p:sp>
          <p:nvSpPr>
            <p:cNvPr id="10295" name="Овал 138"/>
            <p:cNvSpPr>
              <a:spLocks noChangeArrowheads="1"/>
            </p:cNvSpPr>
            <p:nvPr/>
          </p:nvSpPr>
          <p:spPr bwMode="auto">
            <a:xfrm>
              <a:off x="6283792" y="2765421"/>
              <a:ext cx="214708" cy="214313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 sz="2400">
                <a:latin typeface="Tahoma" pitchFamily="34" charset="0"/>
              </a:endParaRPr>
            </a:p>
          </p:txBody>
        </p:sp>
      </p:grpSp>
      <p:grpSp>
        <p:nvGrpSpPr>
          <p:cNvPr id="17" name="Группа 157"/>
          <p:cNvGrpSpPr>
            <a:grpSpLocks/>
          </p:cNvGrpSpPr>
          <p:nvPr/>
        </p:nvGrpSpPr>
        <p:grpSpPr bwMode="auto">
          <a:xfrm>
            <a:off x="4462463" y="1023938"/>
            <a:ext cx="617537" cy="860425"/>
            <a:chOff x="6283792" y="2119304"/>
            <a:chExt cx="617088" cy="860430"/>
          </a:xfrm>
        </p:grpSpPr>
        <p:grpSp>
          <p:nvGrpSpPr>
            <p:cNvPr id="10288" name="Группа 158"/>
            <p:cNvGrpSpPr>
              <a:grpSpLocks/>
            </p:cNvGrpSpPr>
            <p:nvPr/>
          </p:nvGrpSpPr>
          <p:grpSpPr bwMode="auto">
            <a:xfrm>
              <a:off x="6472567" y="2119304"/>
              <a:ext cx="428313" cy="828680"/>
              <a:chOff x="3481695" y="1633526"/>
              <a:chExt cx="428313" cy="828680"/>
            </a:xfrm>
          </p:grpSpPr>
          <p:sp>
            <p:nvSpPr>
              <p:cNvPr id="161" name="Прямоугольник 160"/>
              <p:cNvSpPr/>
              <p:nvPr/>
            </p:nvSpPr>
            <p:spPr bwMode="auto">
              <a:xfrm>
                <a:off x="3500731" y="1633526"/>
                <a:ext cx="356928" cy="357189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el-GR" sz="3600" dirty="0">
                    <a:solidFill>
                      <a:schemeClr val="bg2">
                        <a:lumMod val="50000"/>
                      </a:schemeClr>
                    </a:solidFill>
                    <a:latin typeface="Monotype Corsiva"/>
                  </a:rPr>
                  <a:t>π</a:t>
                </a:r>
                <a:endParaRPr lang="ru-RU" sz="3600" dirty="0">
                  <a:solidFill>
                    <a:schemeClr val="bg2">
                      <a:lumMod val="50000"/>
                    </a:schemeClr>
                  </a:solidFill>
                  <a:latin typeface="Tahoma" pitchFamily="34" charset="0"/>
                </a:endParaRPr>
              </a:p>
            </p:txBody>
          </p:sp>
          <p:grpSp>
            <p:nvGrpSpPr>
              <p:cNvPr id="10291" name="Группа 45"/>
              <p:cNvGrpSpPr>
                <a:grpSpLocks/>
              </p:cNvGrpSpPr>
              <p:nvPr/>
            </p:nvGrpSpPr>
            <p:grpSpPr bwMode="auto">
              <a:xfrm>
                <a:off x="3481695" y="1962140"/>
                <a:ext cx="428313" cy="500066"/>
                <a:chOff x="3481695" y="1962140"/>
                <a:chExt cx="428313" cy="500066"/>
              </a:xfrm>
            </p:grpSpPr>
            <p:sp>
              <p:nvSpPr>
                <p:cNvPr id="163" name="Прямоугольник 162"/>
                <p:cNvSpPr/>
                <p:nvPr/>
              </p:nvSpPr>
              <p:spPr bwMode="auto">
                <a:xfrm>
                  <a:off x="3481695" y="1962140"/>
                  <a:ext cx="356928" cy="500066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r>
                    <a:rPr lang="ru-RU" sz="3600" b="1" dirty="0">
                      <a:solidFill>
                        <a:schemeClr val="bg2">
                          <a:lumMod val="50000"/>
                        </a:schemeClr>
                      </a:solidFill>
                      <a:latin typeface="Monotype Corsiva"/>
                    </a:rPr>
                    <a:t>2</a:t>
                  </a:r>
                  <a:endParaRPr lang="ru-RU" sz="3600" b="1" dirty="0">
                    <a:solidFill>
                      <a:schemeClr val="bg2">
                        <a:lumMod val="50000"/>
                      </a:schemeClr>
                    </a:solidFill>
                    <a:latin typeface="Tahoma" pitchFamily="34" charset="0"/>
                  </a:endParaRPr>
                </a:p>
              </p:txBody>
            </p:sp>
            <p:cxnSp>
              <p:nvCxnSpPr>
                <p:cNvPr id="10293" name="Прямая соединительная линия 163"/>
                <p:cNvCxnSpPr>
                  <a:cxnSpLocks noChangeShapeType="1"/>
                </p:cNvCxnSpPr>
                <p:nvPr/>
              </p:nvCxnSpPr>
              <p:spPr bwMode="auto">
                <a:xfrm>
                  <a:off x="3552818" y="2119304"/>
                  <a:ext cx="357190" cy="1588"/>
                </a:xfrm>
                <a:prstGeom prst="line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</p:grpSp>
        </p:grpSp>
        <p:sp>
          <p:nvSpPr>
            <p:cNvPr id="10289" name="Овал 159"/>
            <p:cNvSpPr>
              <a:spLocks noChangeArrowheads="1"/>
            </p:cNvSpPr>
            <p:nvPr/>
          </p:nvSpPr>
          <p:spPr bwMode="auto">
            <a:xfrm>
              <a:off x="6283792" y="2765420"/>
              <a:ext cx="214156" cy="214314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 sz="2400">
                <a:latin typeface="Tahoma" pitchFamily="34" charset="0"/>
              </a:endParaRPr>
            </a:p>
          </p:txBody>
        </p:sp>
      </p:grpSp>
      <p:grpSp>
        <p:nvGrpSpPr>
          <p:cNvPr id="20" name="Группа 136"/>
          <p:cNvGrpSpPr>
            <a:grpSpLocks/>
          </p:cNvGrpSpPr>
          <p:nvPr/>
        </p:nvGrpSpPr>
        <p:grpSpPr bwMode="auto">
          <a:xfrm>
            <a:off x="2011363" y="3214688"/>
            <a:ext cx="909637" cy="793750"/>
            <a:chOff x="5937173" y="2185979"/>
            <a:chExt cx="911223" cy="793755"/>
          </a:xfrm>
        </p:grpSpPr>
        <p:grpSp>
          <p:nvGrpSpPr>
            <p:cNvPr id="10284" name="Группа 137"/>
            <p:cNvGrpSpPr>
              <a:grpSpLocks/>
            </p:cNvGrpSpPr>
            <p:nvPr/>
          </p:nvGrpSpPr>
          <p:grpSpPr bwMode="auto">
            <a:xfrm>
              <a:off x="5937173" y="2185979"/>
              <a:ext cx="911223" cy="733430"/>
              <a:chOff x="2946301" y="1700201"/>
              <a:chExt cx="911223" cy="733430"/>
            </a:xfrm>
          </p:grpSpPr>
          <p:sp>
            <p:nvSpPr>
              <p:cNvPr id="216" name="Прямоугольник 215"/>
              <p:cNvSpPr/>
              <p:nvPr/>
            </p:nvSpPr>
            <p:spPr bwMode="auto">
              <a:xfrm>
                <a:off x="3499714" y="1700201"/>
                <a:ext cx="357810" cy="357189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 sz="3600" dirty="0">
                  <a:solidFill>
                    <a:schemeClr val="bg2">
                      <a:lumMod val="50000"/>
                    </a:schemeClr>
                  </a:solidFill>
                  <a:latin typeface="Tahoma" pitchFamily="34" charset="0"/>
                </a:endParaRPr>
              </a:p>
            </p:txBody>
          </p:sp>
          <p:sp>
            <p:nvSpPr>
              <p:cNvPr id="217" name="Прямоугольник 216"/>
              <p:cNvSpPr/>
              <p:nvPr/>
            </p:nvSpPr>
            <p:spPr bwMode="auto">
              <a:xfrm>
                <a:off x="2946301" y="1933565"/>
                <a:ext cx="418240" cy="50006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ru-RU" sz="3600" dirty="0">
                    <a:solidFill>
                      <a:schemeClr val="bg2">
                        <a:lumMod val="50000"/>
                      </a:schemeClr>
                    </a:solidFill>
                    <a:latin typeface="Monotype Corsiva"/>
                  </a:rPr>
                  <a:t>π</a:t>
                </a:r>
                <a:endParaRPr lang="ru-RU" sz="3600" dirty="0">
                  <a:solidFill>
                    <a:schemeClr val="bg2">
                      <a:lumMod val="50000"/>
                    </a:schemeClr>
                  </a:solidFill>
                  <a:latin typeface="Tahoma" pitchFamily="34" charset="0"/>
                </a:endParaRPr>
              </a:p>
            </p:txBody>
          </p:sp>
        </p:grpSp>
        <p:sp>
          <p:nvSpPr>
            <p:cNvPr id="10285" name="Овал 214"/>
            <p:cNvSpPr>
              <a:spLocks noChangeArrowheads="1"/>
            </p:cNvSpPr>
            <p:nvPr/>
          </p:nvSpPr>
          <p:spPr bwMode="auto">
            <a:xfrm>
              <a:off x="6283792" y="2765421"/>
              <a:ext cx="214708" cy="214313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 sz="2400">
                <a:latin typeface="Tahoma" pitchFamily="34" charset="0"/>
              </a:endParaRPr>
            </a:p>
          </p:txBody>
        </p:sp>
      </p:grpSp>
      <p:grpSp>
        <p:nvGrpSpPr>
          <p:cNvPr id="22" name="Группа 157"/>
          <p:cNvGrpSpPr>
            <a:grpSpLocks/>
          </p:cNvGrpSpPr>
          <p:nvPr/>
        </p:nvGrpSpPr>
        <p:grpSpPr bwMode="auto">
          <a:xfrm>
            <a:off x="4462463" y="5957888"/>
            <a:ext cx="731837" cy="828675"/>
            <a:chOff x="6283792" y="2728904"/>
            <a:chExt cx="731293" cy="828680"/>
          </a:xfrm>
        </p:grpSpPr>
        <p:grpSp>
          <p:nvGrpSpPr>
            <p:cNvPr id="10278" name="Группа 158"/>
            <p:cNvGrpSpPr>
              <a:grpSpLocks/>
            </p:cNvGrpSpPr>
            <p:nvPr/>
          </p:nvGrpSpPr>
          <p:grpSpPr bwMode="auto">
            <a:xfrm>
              <a:off x="6491603" y="2728904"/>
              <a:ext cx="523482" cy="828680"/>
              <a:chOff x="3500731" y="2243126"/>
              <a:chExt cx="523482" cy="828680"/>
            </a:xfrm>
          </p:grpSpPr>
          <p:sp>
            <p:nvSpPr>
              <p:cNvPr id="286" name="Прямоугольник 285"/>
              <p:cNvSpPr/>
              <p:nvPr/>
            </p:nvSpPr>
            <p:spPr bwMode="auto">
              <a:xfrm>
                <a:off x="3500727" y="2243126"/>
                <a:ext cx="356923" cy="357189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ru-RU" sz="3600" dirty="0">
                    <a:solidFill>
                      <a:schemeClr val="bg2">
                        <a:lumMod val="50000"/>
                      </a:schemeClr>
                    </a:solidFill>
                    <a:latin typeface="Monotype Corsiva"/>
                  </a:rPr>
                  <a:t>3</a:t>
                </a:r>
                <a:r>
                  <a:rPr lang="el-GR" sz="3600" dirty="0">
                    <a:solidFill>
                      <a:schemeClr val="bg2">
                        <a:lumMod val="50000"/>
                      </a:schemeClr>
                    </a:solidFill>
                    <a:latin typeface="Monotype Corsiva"/>
                  </a:rPr>
                  <a:t>π</a:t>
                </a:r>
                <a:endParaRPr lang="ru-RU" sz="3600" dirty="0">
                  <a:solidFill>
                    <a:schemeClr val="bg2">
                      <a:lumMod val="50000"/>
                    </a:schemeClr>
                  </a:solidFill>
                  <a:latin typeface="Tahoma" pitchFamily="34" charset="0"/>
                </a:endParaRPr>
              </a:p>
            </p:txBody>
          </p:sp>
          <p:grpSp>
            <p:nvGrpSpPr>
              <p:cNvPr id="10281" name="Группа 45"/>
              <p:cNvGrpSpPr>
                <a:grpSpLocks/>
              </p:cNvGrpSpPr>
              <p:nvPr/>
            </p:nvGrpSpPr>
            <p:grpSpPr bwMode="auto">
              <a:xfrm>
                <a:off x="3567345" y="2571740"/>
                <a:ext cx="456868" cy="500066"/>
                <a:chOff x="3567345" y="2571740"/>
                <a:chExt cx="456868" cy="500066"/>
              </a:xfrm>
            </p:grpSpPr>
            <p:sp>
              <p:nvSpPr>
                <p:cNvPr id="288" name="Прямоугольник 287"/>
                <p:cNvSpPr/>
                <p:nvPr/>
              </p:nvSpPr>
              <p:spPr bwMode="auto">
                <a:xfrm>
                  <a:off x="3567352" y="2571740"/>
                  <a:ext cx="356923" cy="500066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r>
                    <a:rPr lang="ru-RU" sz="3600" b="1" dirty="0">
                      <a:solidFill>
                        <a:schemeClr val="bg2">
                          <a:lumMod val="50000"/>
                        </a:schemeClr>
                      </a:solidFill>
                      <a:latin typeface="Monotype Corsiva"/>
                    </a:rPr>
                    <a:t>2</a:t>
                  </a:r>
                  <a:endParaRPr lang="ru-RU" sz="3600" b="1" dirty="0">
                    <a:solidFill>
                      <a:schemeClr val="bg2">
                        <a:lumMod val="50000"/>
                      </a:schemeClr>
                    </a:solidFill>
                    <a:latin typeface="Tahoma" pitchFamily="34" charset="0"/>
                  </a:endParaRPr>
                </a:p>
              </p:txBody>
            </p:sp>
            <p:cxnSp>
              <p:nvCxnSpPr>
                <p:cNvPr id="10283" name="Прямая соединительная линия 163"/>
                <p:cNvCxnSpPr>
                  <a:cxnSpLocks noChangeShapeType="1"/>
                </p:cNvCxnSpPr>
                <p:nvPr/>
              </p:nvCxnSpPr>
              <p:spPr bwMode="auto">
                <a:xfrm>
                  <a:off x="3667023" y="2719379"/>
                  <a:ext cx="357190" cy="1588"/>
                </a:xfrm>
                <a:prstGeom prst="line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</p:grpSp>
        </p:grpSp>
        <p:sp>
          <p:nvSpPr>
            <p:cNvPr id="10279" name="Овал 284"/>
            <p:cNvSpPr>
              <a:spLocks noChangeArrowheads="1"/>
            </p:cNvSpPr>
            <p:nvPr/>
          </p:nvSpPr>
          <p:spPr bwMode="auto">
            <a:xfrm>
              <a:off x="6283792" y="2765420"/>
              <a:ext cx="214156" cy="214314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 sz="2400">
                <a:latin typeface="Tahoma" pitchFamily="34" charset="0"/>
              </a:endParaRPr>
            </a:p>
          </p:txBody>
        </p:sp>
      </p:grpSp>
      <p:sp>
        <p:nvSpPr>
          <p:cNvPr id="290" name="Прямоугольник 289"/>
          <p:cNvSpPr>
            <a:spLocks noChangeArrowheads="1"/>
          </p:cNvSpPr>
          <p:nvPr/>
        </p:nvSpPr>
        <p:spPr bwMode="auto">
          <a:xfrm>
            <a:off x="6286500" y="3571875"/>
            <a:ext cx="357188" cy="428625"/>
          </a:xfrm>
          <a:prstGeom prst="rect">
            <a:avLst/>
          </a:prstGeom>
          <a:noFill/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r>
              <a:rPr lang="ru-RU" sz="2400">
                <a:solidFill>
                  <a:srgbClr val="FF0000"/>
                </a:solidFill>
                <a:latin typeface="Tahoma" pitchFamily="34" charset="0"/>
              </a:rPr>
              <a:t>А</a:t>
            </a:r>
          </a:p>
        </p:txBody>
      </p:sp>
      <p:sp>
        <p:nvSpPr>
          <p:cNvPr id="350" name="Прямоугольник 349"/>
          <p:cNvSpPr>
            <a:spLocks noChangeArrowheads="1"/>
          </p:cNvSpPr>
          <p:nvPr/>
        </p:nvSpPr>
        <p:spPr bwMode="auto">
          <a:xfrm>
            <a:off x="4224338" y="1809750"/>
            <a:ext cx="357187" cy="428625"/>
          </a:xfrm>
          <a:prstGeom prst="rect">
            <a:avLst/>
          </a:prstGeom>
          <a:noFill/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r>
              <a:rPr lang="ru-RU" sz="2400">
                <a:solidFill>
                  <a:srgbClr val="FF0000"/>
                </a:solidFill>
                <a:latin typeface="Tahoma" pitchFamily="34" charset="0"/>
              </a:rPr>
              <a:t>В</a:t>
            </a:r>
          </a:p>
        </p:txBody>
      </p:sp>
      <p:sp>
        <p:nvSpPr>
          <p:cNvPr id="351" name="Прямоугольник 350"/>
          <p:cNvSpPr>
            <a:spLocks noChangeArrowheads="1"/>
          </p:cNvSpPr>
          <p:nvPr/>
        </p:nvSpPr>
        <p:spPr bwMode="auto">
          <a:xfrm>
            <a:off x="2500313" y="3500438"/>
            <a:ext cx="357187" cy="428625"/>
          </a:xfrm>
          <a:prstGeom prst="rect">
            <a:avLst/>
          </a:prstGeom>
          <a:noFill/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r>
              <a:rPr lang="ru-RU" sz="2400" dirty="0">
                <a:solidFill>
                  <a:srgbClr val="FF0000"/>
                </a:solidFill>
                <a:latin typeface="Tahoma" pitchFamily="34" charset="0"/>
              </a:rPr>
              <a:t>С</a:t>
            </a:r>
          </a:p>
        </p:txBody>
      </p:sp>
      <p:sp>
        <p:nvSpPr>
          <p:cNvPr id="352" name="Прямоугольник 351"/>
          <p:cNvSpPr>
            <a:spLocks noChangeArrowheads="1"/>
          </p:cNvSpPr>
          <p:nvPr/>
        </p:nvSpPr>
        <p:spPr bwMode="auto">
          <a:xfrm>
            <a:off x="4171950" y="5672138"/>
            <a:ext cx="357188" cy="428625"/>
          </a:xfrm>
          <a:prstGeom prst="rect">
            <a:avLst/>
          </a:prstGeom>
          <a:noFill/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r>
              <a:rPr lang="en-US" sz="2400">
                <a:solidFill>
                  <a:srgbClr val="FF0000"/>
                </a:solidFill>
                <a:latin typeface="Tahoma" pitchFamily="34" charset="0"/>
              </a:rPr>
              <a:t>D</a:t>
            </a:r>
            <a:endParaRPr lang="ru-RU" sz="24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0263" name="Прямоугольник 352"/>
          <p:cNvSpPr>
            <a:spLocks noChangeArrowheads="1"/>
          </p:cNvSpPr>
          <p:nvPr/>
        </p:nvSpPr>
        <p:spPr bwMode="auto">
          <a:xfrm>
            <a:off x="4233863" y="3862388"/>
            <a:ext cx="357187" cy="428625"/>
          </a:xfrm>
          <a:prstGeom prst="rect">
            <a:avLst/>
          </a:prstGeom>
          <a:noFill/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r>
              <a:rPr lang="ru-RU" sz="2400">
                <a:solidFill>
                  <a:srgbClr val="FF0000"/>
                </a:solidFill>
                <a:latin typeface="Tahoma" pitchFamily="34" charset="0"/>
              </a:rPr>
              <a:t>О</a:t>
            </a:r>
          </a:p>
        </p:txBody>
      </p:sp>
      <p:sp>
        <p:nvSpPr>
          <p:cNvPr id="541" name="Прямоугольник 540"/>
          <p:cNvSpPr>
            <a:spLocks noChangeArrowheads="1"/>
          </p:cNvSpPr>
          <p:nvPr/>
        </p:nvSpPr>
        <p:spPr bwMode="auto">
          <a:xfrm>
            <a:off x="214282" y="1214422"/>
            <a:ext cx="1835137" cy="1571620"/>
          </a:xfrm>
          <a:prstGeom prst="rect">
            <a:avLst/>
          </a:prstGeom>
          <a:solidFill>
            <a:schemeClr val="tx2">
              <a:lumMod val="60000"/>
              <a:lumOff val="40000"/>
              <a:alpha val="15000"/>
            </a:scheme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Единичная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Окружность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С=2</a:t>
            </a:r>
            <a:r>
              <a:rPr lang="el-GR" sz="2400" dirty="0" smtClean="0">
                <a:latin typeface="Monotype Corsiva"/>
                <a:cs typeface="Times New Roman" pitchFamily="18" charset="0"/>
              </a:rPr>
              <a:t>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5" name="Rectangle 1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22" name="Прямоугольник 542"/>
          <p:cNvSpPr>
            <a:spLocks noChangeArrowheads="1"/>
          </p:cNvSpPr>
          <p:nvPr/>
        </p:nvSpPr>
        <p:spPr bwMode="auto">
          <a:xfrm>
            <a:off x="71438" y="4572000"/>
            <a:ext cx="2428875" cy="1785938"/>
          </a:xfrm>
          <a:prstGeom prst="rect">
            <a:avLst/>
          </a:prstGeom>
          <a:solidFill>
            <a:srgbClr val="0066FF">
              <a:alpha val="2000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Положительное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направление 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обхода окружности  - 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против 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часовой стрелки</a:t>
            </a:r>
          </a:p>
        </p:txBody>
      </p:sp>
      <p:sp>
        <p:nvSpPr>
          <p:cNvPr id="4123" name="Прямоугольник 543"/>
          <p:cNvSpPr>
            <a:spLocks noChangeArrowheads="1"/>
          </p:cNvSpPr>
          <p:nvPr/>
        </p:nvSpPr>
        <p:spPr bwMode="auto">
          <a:xfrm>
            <a:off x="7000875" y="1214438"/>
            <a:ext cx="1857375" cy="785812"/>
          </a:xfrm>
          <a:prstGeom prst="rect">
            <a:avLst/>
          </a:prstGeom>
          <a:solidFill>
            <a:srgbClr val="0066FF">
              <a:alpha val="8000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Длины 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основных дуг</a:t>
            </a:r>
          </a:p>
        </p:txBody>
      </p:sp>
      <p:sp>
        <p:nvSpPr>
          <p:cNvPr id="545" name="Прямоугольник 544"/>
          <p:cNvSpPr/>
          <p:nvPr/>
        </p:nvSpPr>
        <p:spPr bwMode="auto">
          <a:xfrm>
            <a:off x="6699250" y="3838575"/>
            <a:ext cx="417513" cy="50006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Monotype Corsiva"/>
              </a:rPr>
              <a:t>2π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25" name="Группа 130"/>
          <p:cNvGrpSpPr>
            <a:grpSpLocks/>
          </p:cNvGrpSpPr>
          <p:nvPr/>
        </p:nvGrpSpPr>
        <p:grpSpPr bwMode="auto">
          <a:xfrm>
            <a:off x="4570413" y="1804988"/>
            <a:ext cx="2144712" cy="2163762"/>
            <a:chOff x="4570354" y="1804988"/>
            <a:chExt cx="2144786" cy="2163762"/>
          </a:xfrm>
        </p:grpSpPr>
        <p:grpSp>
          <p:nvGrpSpPr>
            <p:cNvPr id="10272" name="Группа 545"/>
            <p:cNvGrpSpPr>
              <a:grpSpLocks/>
            </p:cNvGrpSpPr>
            <p:nvPr/>
          </p:nvGrpSpPr>
          <p:grpSpPr bwMode="auto">
            <a:xfrm>
              <a:off x="4580935" y="3039617"/>
              <a:ext cx="2134205" cy="929133"/>
              <a:chOff x="2428860" y="3000372"/>
              <a:chExt cx="2232908" cy="928694"/>
            </a:xfrm>
          </p:grpSpPr>
          <p:sp>
            <p:nvSpPr>
              <p:cNvPr id="10276" name="Левая фигурная скобка 546"/>
              <p:cNvSpPr>
                <a:spLocks/>
              </p:cNvSpPr>
              <p:nvPr/>
            </p:nvSpPr>
            <p:spPr bwMode="auto">
              <a:xfrm rot="5400000">
                <a:off x="3295563" y="2562861"/>
                <a:ext cx="499502" cy="2232908"/>
              </a:xfrm>
              <a:prstGeom prst="leftBrace">
                <a:avLst>
                  <a:gd name="adj1" fmla="val 8340"/>
                  <a:gd name="adj2" fmla="val 50000"/>
                </a:avLst>
              </a:prstGeom>
              <a:noFill/>
              <a:ln w="41275" algn="ctr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 sz="2400">
                  <a:latin typeface="Tahoma" pitchFamily="34" charset="0"/>
                </a:endParaRPr>
              </a:p>
            </p:txBody>
          </p:sp>
          <p:sp>
            <p:nvSpPr>
              <p:cNvPr id="10277" name="Прямоугольник 547"/>
              <p:cNvSpPr>
                <a:spLocks noChangeArrowheads="1"/>
              </p:cNvSpPr>
              <p:nvPr/>
            </p:nvSpPr>
            <p:spPr bwMode="auto">
              <a:xfrm>
                <a:off x="3333616" y="3000372"/>
                <a:ext cx="595442" cy="499502"/>
              </a:xfrm>
              <a:prstGeom prst="rect">
                <a:avLst/>
              </a:prstGeom>
              <a:noFill/>
              <a:ln w="12700" algn="ctr">
                <a:noFill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r>
                  <a:rPr lang="ru-RU" sz="2400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0273" name="Группа 548"/>
            <p:cNvGrpSpPr>
              <a:grpSpLocks/>
            </p:cNvGrpSpPr>
            <p:nvPr/>
          </p:nvGrpSpPr>
          <p:grpSpPr bwMode="auto">
            <a:xfrm rot="5400000">
              <a:off x="3967180" y="2408162"/>
              <a:ext cx="2135093" cy="928746"/>
              <a:chOff x="2428860" y="3000372"/>
              <a:chExt cx="2232908" cy="928694"/>
            </a:xfrm>
          </p:grpSpPr>
          <p:sp>
            <p:nvSpPr>
              <p:cNvPr id="10274" name="Левая фигурная скобка 549"/>
              <p:cNvSpPr>
                <a:spLocks/>
              </p:cNvSpPr>
              <p:nvPr/>
            </p:nvSpPr>
            <p:spPr bwMode="auto">
              <a:xfrm rot="5400000">
                <a:off x="3295563" y="2562861"/>
                <a:ext cx="499502" cy="2232908"/>
              </a:xfrm>
              <a:prstGeom prst="leftBrace">
                <a:avLst>
                  <a:gd name="adj1" fmla="val 8340"/>
                  <a:gd name="adj2" fmla="val 50000"/>
                </a:avLst>
              </a:prstGeom>
              <a:noFill/>
              <a:ln w="41275" algn="ctr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 sz="2400">
                  <a:latin typeface="Tahoma" pitchFamily="34" charset="0"/>
                </a:endParaRPr>
              </a:p>
            </p:txBody>
          </p:sp>
          <p:sp>
            <p:nvSpPr>
              <p:cNvPr id="551" name="Прямоугольник 550"/>
              <p:cNvSpPr/>
              <p:nvPr/>
            </p:nvSpPr>
            <p:spPr bwMode="auto">
              <a:xfrm>
                <a:off x="3221792" y="3000372"/>
                <a:ext cx="595442" cy="499502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vert270" wrap="none"/>
              <a:lstStyle/>
              <a:p>
                <a:pPr>
                  <a:defRPr/>
                </a:pPr>
                <a:r>
                  <a:rPr lang="ru-RU" sz="2400" dirty="0">
                    <a:solidFill>
                      <a:srgbClr val="FF0000"/>
                    </a:solidFill>
                    <a:latin typeface="Tahoma" pitchFamily="34" charset="0"/>
                  </a:rPr>
                  <a:t> 1</a:t>
                </a:r>
              </a:p>
            </p:txBody>
          </p:sp>
        </p:grpSp>
      </p:grpSp>
      <p:sp>
        <p:nvSpPr>
          <p:cNvPr id="555" name="Прямоугольник 554"/>
          <p:cNvSpPr/>
          <p:nvPr/>
        </p:nvSpPr>
        <p:spPr bwMode="auto">
          <a:xfrm>
            <a:off x="6892925" y="4586288"/>
            <a:ext cx="1928813" cy="2000250"/>
          </a:xfrm>
          <a:prstGeom prst="rect">
            <a:avLst/>
          </a:prstGeom>
          <a:solidFill>
            <a:srgbClr val="0066FF">
              <a:alpha val="2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2400" u="dbl" dirty="0">
                <a:latin typeface="Times New Roman" pitchFamily="18" charset="0"/>
                <a:cs typeface="Times New Roman" pitchFamily="18" charset="0"/>
              </a:rPr>
              <a:t>Четверти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дуга АВ –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дуга ВС –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400" dirty="0">
                <a:latin typeface="Times New Roman"/>
                <a:cs typeface="Times New Roman"/>
              </a:rPr>
              <a:t>III</a:t>
            </a:r>
            <a:endParaRPr lang="ru-RU" sz="2400" dirty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 –</a:t>
            </a:r>
            <a:r>
              <a:rPr lang="en-US" sz="2400" dirty="0">
                <a:latin typeface="Times New Roman"/>
                <a:cs typeface="Times New Roman"/>
              </a:rPr>
              <a:t>IV</a:t>
            </a:r>
            <a:endParaRPr lang="ru-RU" sz="2400" dirty="0">
              <a:latin typeface="Times New Roman"/>
              <a:cs typeface="Times New Roman"/>
            </a:endParaRP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Круговая стрелка 124"/>
          <p:cNvSpPr/>
          <p:nvPr/>
        </p:nvSpPr>
        <p:spPr bwMode="auto">
          <a:xfrm rot="2694444" flipH="1">
            <a:off x="4968875" y="1968500"/>
            <a:ext cx="2000250" cy="1143000"/>
          </a:xfrm>
          <a:prstGeom prst="circularArrow">
            <a:avLst>
              <a:gd name="adj1" fmla="val 6908"/>
              <a:gd name="adj2" fmla="val 1142319"/>
              <a:gd name="adj3" fmla="val 17843019"/>
              <a:gd name="adj4" fmla="val 11824014"/>
              <a:gd name="adj5" fmla="val 16848"/>
            </a:avLst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55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55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55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55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9" presetClass="entr" presetSubtype="0" repeatCount="3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" grpId="0" autoUpdateAnimBg="0"/>
      <p:bldP spid="350" grpId="0" autoUpdateAnimBg="0"/>
      <p:bldP spid="351" grpId="0" autoUpdateAnimBg="0"/>
      <p:bldP spid="352" grpId="0" autoUpdateAnimBg="0"/>
      <p:bldP spid="541" grpId="0" animBg="1"/>
      <p:bldP spid="4122" grpId="0" animBg="1"/>
      <p:bldP spid="4123" grpId="0" animBg="1"/>
      <p:bldP spid="545" grpId="0"/>
      <p:bldP spid="555" grpId="0" build="allAtOnce" animBg="1"/>
      <p:bldP spid="1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3"/>
          <p:cNvSpPr>
            <a:spLocks noGrp="1"/>
          </p:cNvSpPr>
          <p:nvPr>
            <p:ph type="title"/>
          </p:nvPr>
        </p:nvSpPr>
        <p:spPr>
          <a:xfrm>
            <a:off x="657252" y="357166"/>
            <a:ext cx="7772400" cy="1000150"/>
          </a:xfr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3000000"/>
          </a:gradFill>
        </p:spPr>
        <p:txBody>
          <a:bodyPr/>
          <a:lstStyle/>
          <a:p>
            <a:pPr eaLnBrk="1" hangingPunct="1"/>
            <a:r>
              <a:rPr lang="ru-RU" sz="2400" dirty="0" smtClean="0"/>
              <a:t>Найдите на числовой окружности точку, которая соответствует заданному числу? </a:t>
            </a:r>
          </a:p>
        </p:txBody>
      </p:sp>
      <p:sp>
        <p:nvSpPr>
          <p:cNvPr id="1229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Ins="539580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12298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grpSp>
        <p:nvGrpSpPr>
          <p:cNvPr id="2" name="Группа 242"/>
          <p:cNvGrpSpPr/>
          <p:nvPr/>
        </p:nvGrpSpPr>
        <p:grpSpPr>
          <a:xfrm>
            <a:off x="-571536" y="1643050"/>
            <a:ext cx="6429420" cy="4857784"/>
            <a:chOff x="-857256" y="1714488"/>
            <a:chExt cx="6143636" cy="4758504"/>
          </a:xfrm>
        </p:grpSpPr>
        <p:sp>
          <p:nvSpPr>
            <p:cNvPr id="226" name="Прямоугольник 225"/>
            <p:cNvSpPr>
              <a:spLocks noChangeArrowheads="1"/>
            </p:cNvSpPr>
            <p:nvPr/>
          </p:nvSpPr>
          <p:spPr bwMode="auto">
            <a:xfrm>
              <a:off x="3286116" y="4071942"/>
              <a:ext cx="239985" cy="29658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>
                  <a:solidFill>
                    <a:srgbClr val="FF0000"/>
                  </a:solidFill>
                  <a:latin typeface="Tahoma" pitchFamily="34" charset="0"/>
                </a:rPr>
                <a:t>А</a:t>
              </a:r>
            </a:p>
          </p:txBody>
        </p:sp>
        <p:grpSp>
          <p:nvGrpSpPr>
            <p:cNvPr id="3" name="Группа 241"/>
            <p:cNvGrpSpPr/>
            <p:nvPr/>
          </p:nvGrpSpPr>
          <p:grpSpPr>
            <a:xfrm>
              <a:off x="-857256" y="1714488"/>
              <a:ext cx="6143636" cy="4758504"/>
              <a:chOff x="-857256" y="1714488"/>
              <a:chExt cx="6143636" cy="4758504"/>
            </a:xfrm>
          </p:grpSpPr>
          <p:sp>
            <p:nvSpPr>
              <p:cNvPr id="145" name="Прямоугольник 144"/>
              <p:cNvSpPr>
                <a:spLocks noChangeArrowheads="1"/>
              </p:cNvSpPr>
              <p:nvPr/>
            </p:nvSpPr>
            <p:spPr bwMode="auto">
              <a:xfrm>
                <a:off x="822645" y="4071942"/>
                <a:ext cx="239985" cy="296583"/>
              </a:xfrm>
              <a:prstGeom prst="rect">
                <a:avLst/>
              </a:prstGeom>
              <a:noFill/>
              <a:ln w="12700" algn="ctr">
                <a:noFill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r>
                  <a:rPr lang="ru-RU" sz="2400" dirty="0">
                    <a:solidFill>
                      <a:srgbClr val="FF0000"/>
                    </a:solidFill>
                    <a:latin typeface="Tahoma" pitchFamily="34" charset="0"/>
                  </a:rPr>
                  <a:t>С</a:t>
                </a:r>
              </a:p>
            </p:txBody>
          </p:sp>
          <p:grpSp>
            <p:nvGrpSpPr>
              <p:cNvPr id="4" name="Группа 240"/>
              <p:cNvGrpSpPr/>
              <p:nvPr/>
            </p:nvGrpSpPr>
            <p:grpSpPr>
              <a:xfrm>
                <a:off x="-857256" y="1714488"/>
                <a:ext cx="6143636" cy="4758504"/>
                <a:chOff x="-857256" y="1714488"/>
                <a:chExt cx="6143636" cy="4758504"/>
              </a:xfrm>
            </p:grpSpPr>
            <p:sp>
              <p:nvSpPr>
                <p:cNvPr id="225" name="Прямоугольник 224"/>
                <p:cNvSpPr>
                  <a:spLocks noChangeArrowheads="1"/>
                </p:cNvSpPr>
                <p:nvPr/>
              </p:nvSpPr>
              <p:spPr bwMode="auto">
                <a:xfrm>
                  <a:off x="1928794" y="2963423"/>
                  <a:ext cx="239985" cy="296583"/>
                </a:xfrm>
                <a:prstGeom prst="rect">
                  <a:avLst/>
                </a:prstGeom>
                <a:noFill/>
                <a:ln w="12700" algn="ctr">
                  <a:noFill/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r>
                    <a:rPr lang="ru-RU" sz="2400" dirty="0">
                      <a:solidFill>
                        <a:srgbClr val="FF0000"/>
                      </a:solidFill>
                      <a:latin typeface="Tahoma" pitchFamily="34" charset="0"/>
                    </a:rPr>
                    <a:t>В</a:t>
                  </a:r>
                </a:p>
              </p:txBody>
            </p:sp>
            <p:grpSp>
              <p:nvGrpSpPr>
                <p:cNvPr id="5" name="Группа 239"/>
                <p:cNvGrpSpPr/>
                <p:nvPr/>
              </p:nvGrpSpPr>
              <p:grpSpPr>
                <a:xfrm>
                  <a:off x="-857256" y="1714488"/>
                  <a:ext cx="6143636" cy="4758504"/>
                  <a:chOff x="-857256" y="1714488"/>
                  <a:chExt cx="6143636" cy="4758504"/>
                </a:xfrm>
              </p:grpSpPr>
              <p:grpSp>
                <p:nvGrpSpPr>
                  <p:cNvPr id="6" name="Группа 227"/>
                  <p:cNvGrpSpPr/>
                  <p:nvPr/>
                </p:nvGrpSpPr>
                <p:grpSpPr>
                  <a:xfrm>
                    <a:off x="-857256" y="1714488"/>
                    <a:ext cx="6143636" cy="4758504"/>
                    <a:chOff x="0" y="-19051"/>
                    <a:chExt cx="9144000" cy="6877051"/>
                  </a:xfrm>
                </p:grpSpPr>
                <p:grpSp>
                  <p:nvGrpSpPr>
                    <p:cNvPr id="7" name="Группа 147"/>
                    <p:cNvGrpSpPr/>
                    <p:nvPr/>
                  </p:nvGrpSpPr>
                  <p:grpSpPr>
                    <a:xfrm>
                      <a:off x="0" y="-19051"/>
                      <a:ext cx="9144000" cy="6877051"/>
                      <a:chOff x="0" y="-4763"/>
                      <a:chExt cx="9144000" cy="6877051"/>
                    </a:xfrm>
                  </p:grpSpPr>
                  <p:grpSp>
                    <p:nvGrpSpPr>
                      <p:cNvPr id="8" name="Группа 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-4763"/>
                        <a:ext cx="9144001" cy="6877051"/>
                        <a:chOff x="-24714" y="-794"/>
                        <a:chExt cx="9168714" cy="6876936"/>
                      </a:xfrm>
                    </p:grpSpPr>
                    <p:grpSp>
                      <p:nvGrpSpPr>
                        <p:cNvPr id="9" name="Группа 3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-24714" y="294957"/>
                          <a:ext cx="9168714" cy="6416993"/>
                          <a:chOff x="-10848" y="294396"/>
                          <a:chExt cx="9168714" cy="6416993"/>
                        </a:xfrm>
                      </p:grpSpPr>
                      <p:grpSp>
                        <p:nvGrpSpPr>
                          <p:cNvPr id="10" name="Группа 1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0" y="294396"/>
                            <a:ext cx="9144000" cy="2140394"/>
                            <a:chOff x="0" y="294396"/>
                            <a:chExt cx="9144000" cy="2140394"/>
                          </a:xfrm>
                        </p:grpSpPr>
                        <p:cxnSp>
                          <p:nvCxnSpPr>
                            <p:cNvPr id="213" name="Прямая соединительная линия 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9439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4" name="Прямая соединительная линия 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60181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8" name="Прямая соединительная линия 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91566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9" name="Прямая соединительная линия 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21651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0" name="Прямая соединительная линия 1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52393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1" name="Прямая соединительная линия 1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82702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2" name="Прямая соединительная линия 1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130114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3" name="Прямая соединительная линия 1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433202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grpSp>
                        <p:nvGrpSpPr>
                          <p:cNvPr id="11" name="Группа 1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0" y="2738372"/>
                            <a:ext cx="9144000" cy="2140394"/>
                            <a:chOff x="0" y="294396"/>
                            <a:chExt cx="9144000" cy="2140394"/>
                          </a:xfrm>
                        </p:grpSpPr>
                        <p:cxnSp>
                          <p:nvCxnSpPr>
                            <p:cNvPr id="205" name="Прямая соединительная линия 1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9439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6" name="Прямая соединительная линия 1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60181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7" name="Прямая соединительная линия 1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91566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8" name="Прямая соединительная линия 1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204961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9" name="Прямая соединительная линия 2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52393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0" name="Прямая соединительная линия 2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82702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1" name="Прямая соединительная линия 2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130114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2" name="Прямая соединительная линия 2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433202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cxnSp>
                        <p:nvCxnSpPr>
                          <p:cNvPr id="199" name="Прямая соединительная линия 25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4213" y="5175594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0" name="Прямая соединительная линия 2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3866" y="5492217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1" name="Прямая соединительная линия 2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509" y="5800720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2" name="Прямая соединительная линия 28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-10848" y="6101568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3" name="Прямая соединительная линия 29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509" y="6403643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4" name="Прямая соединительная линия 33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3866" y="6709801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</p:grpSp>
                    <p:grpSp>
                      <p:nvGrpSpPr>
                        <p:cNvPr id="12" name="Группа 6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96146" y="-794"/>
                          <a:ext cx="8534006" cy="6876936"/>
                          <a:chOff x="296146" y="-794"/>
                          <a:chExt cx="8534006" cy="6876936"/>
                        </a:xfrm>
                      </p:grpSpPr>
                      <p:grpSp>
                        <p:nvGrpSpPr>
                          <p:cNvPr id="13" name="Группа 5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6146" y="0"/>
                            <a:ext cx="3662550" cy="6858794"/>
                            <a:chOff x="296146" y="0"/>
                            <a:chExt cx="3662550" cy="6858794"/>
                          </a:xfrm>
                        </p:grpSpPr>
                        <p:cxnSp>
                          <p:nvCxnSpPr>
                            <p:cNvPr id="184" name="Прямая соединительная линия 3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132060" y="3429000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5" name="Прямая соединительная линия 3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813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6" name="Прямая соединительная линия 3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51637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7" name="Прямая соединительная линия 4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21379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8" name="Прямая соединительная линия 4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90560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9" name="Прямая соединительная линия 4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6127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0" name="Прямая соединительная линия 4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290708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1" name="Прямая соединительная линия 4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999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2" name="Прямая соединительная линия 4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68142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3" name="Прямая соединительная линия 4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7884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4" name="Прямая соединительная линия 4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7065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5" name="Прямая соединительная линия 4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23193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6" name="Прямая соединительная линия 4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52890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cxnSp>
                        <p:nvCxnSpPr>
                          <p:cNvPr id="164" name="Прямая соединительная линия 51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>
                            <a:off x="1460040" y="3446348"/>
                            <a:ext cx="6858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grpSp>
                        <p:nvGrpSpPr>
                          <p:cNvPr id="14" name="Группа 5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5167602" y="-794"/>
                            <a:ext cx="3662550" cy="6858794"/>
                            <a:chOff x="296146" y="0"/>
                            <a:chExt cx="3662550" cy="6858794"/>
                          </a:xfrm>
                        </p:grpSpPr>
                        <p:cxnSp>
                          <p:nvCxnSpPr>
                            <p:cNvPr id="171" name="Прямая соединительная линия 5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132060" y="3429000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2" name="Прямая соединительная линия 5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813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3" name="Прямая соединительная линия 5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51637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4" name="Прямая соединительная линия 5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21379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5" name="Прямая соединительная линия 5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90560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6" name="Прямая соединительная линия 5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6127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7" name="Прямая соединительная линия 5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290708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8" name="Прямая соединительная линия 6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999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9" name="Прямая соединительная линия 6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68142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0" name="Прямая соединительная линия 6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7884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1" name="Прямая соединительная линия 6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7065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2" name="Прямая соединительная линия 6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23193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3" name="Прямая соединительная линия 6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52890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cxnSp>
                        <p:nvCxnSpPr>
                          <p:cNvPr id="166" name="Прямая соединительная линия 6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>
                            <a:off x="1160640" y="3446348"/>
                            <a:ext cx="6858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169" name="Прямая соединительная линия 6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>
                            <a:off x="851218" y="3435059"/>
                            <a:ext cx="6858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</p:grpSp>
                  </p:grpSp>
                  <p:grpSp>
                    <p:nvGrpSpPr>
                      <p:cNvPr id="15" name="Группа 150"/>
                      <p:cNvGrpSpPr/>
                      <p:nvPr/>
                    </p:nvGrpSpPr>
                    <p:grpSpPr>
                      <a:xfrm>
                        <a:off x="571500" y="1000125"/>
                        <a:ext cx="8358188" cy="5645150"/>
                        <a:chOff x="571500" y="1000125"/>
                        <a:chExt cx="8358188" cy="5645150"/>
                      </a:xfrm>
                    </p:grpSpPr>
                    <p:cxnSp>
                      <p:nvCxnSpPr>
                        <p:cNvPr id="152" name="Прямая со стрелкой 7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rot="5400000" flipH="1" flipV="1">
                          <a:off x="1766561" y="3821906"/>
                          <a:ext cx="5645150" cy="1587"/>
                        </a:xfrm>
                        <a:prstGeom prst="straightConnector1">
                          <a:avLst/>
                        </a:prstGeom>
                        <a:noFill/>
                        <a:ln w="38100" algn="ctr">
                          <a:solidFill>
                            <a:schemeClr val="tx1"/>
                          </a:solidFill>
                          <a:round/>
                          <a:headEnd type="stealth" w="sm" len="sm"/>
                          <a:tailEnd type="arrow" w="med" len="med"/>
                        </a:ln>
                      </p:spPr>
                    </p:cxnSp>
                    <p:cxnSp>
                      <p:nvCxnSpPr>
                        <p:cNvPr id="155" name="Прямая со стрелкой 7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571500" y="3951288"/>
                          <a:ext cx="8358188" cy="1587"/>
                        </a:xfrm>
                        <a:prstGeom prst="straightConnector1">
                          <a:avLst/>
                        </a:prstGeom>
                        <a:noFill/>
                        <a:ln w="38100" algn="ctr">
                          <a:solidFill>
                            <a:schemeClr val="tx1"/>
                          </a:solidFill>
                          <a:round/>
                          <a:headEnd type="stealth" w="sm" len="sm"/>
                          <a:tailEnd type="arrow" w="med" len="med"/>
                        </a:ln>
                      </p:spPr>
                    </p:cxnSp>
                    <p:sp>
                      <p:nvSpPr>
                        <p:cNvPr id="157" name="Овал 7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62213" y="1797050"/>
                          <a:ext cx="4214812" cy="4286250"/>
                        </a:xfrm>
                        <a:prstGeom prst="ellipse">
                          <a:avLst/>
                        </a:prstGeom>
                        <a:noFill/>
                        <a:ln w="44450" algn="ctr">
                          <a:solidFill>
                            <a:schemeClr val="tx1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 sz="2400">
                            <a:latin typeface="Tahoma" pitchFamily="34" charset="0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27" name="Прямоугольник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65650" y="5452834"/>
                      <a:ext cx="357186" cy="428626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ahoma" pitchFamily="34" charset="0"/>
                        </a:rPr>
                        <a:t>D</a:t>
                      </a:r>
                      <a:endParaRPr lang="ru-RU" sz="2400" dirty="0">
                        <a:solidFill>
                          <a:srgbClr val="FF0000"/>
                        </a:solidFill>
                        <a:latin typeface="Tahoma" pitchFamily="34" charset="0"/>
                      </a:endParaRPr>
                    </a:p>
                  </p:txBody>
                </p:sp>
              </p:grpSp>
              <p:sp>
                <p:nvSpPr>
                  <p:cNvPr id="230" name="Овал 229"/>
                  <p:cNvSpPr/>
                  <p:nvPr/>
                </p:nvSpPr>
                <p:spPr bwMode="auto">
                  <a:xfrm>
                    <a:off x="2143108" y="2878762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32" name="Овал 231"/>
                  <p:cNvSpPr/>
                  <p:nvPr/>
                </p:nvSpPr>
                <p:spPr bwMode="auto">
                  <a:xfrm>
                    <a:off x="3542962" y="4368327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33" name="Овал 232"/>
                  <p:cNvSpPr/>
                  <p:nvPr/>
                </p:nvSpPr>
                <p:spPr bwMode="auto">
                  <a:xfrm>
                    <a:off x="2143108" y="5839619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34" name="Овал 233"/>
                  <p:cNvSpPr/>
                  <p:nvPr/>
                </p:nvSpPr>
                <p:spPr bwMode="auto">
                  <a:xfrm>
                    <a:off x="719310" y="4391247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</p:grpSp>
          </p:grpSp>
        </p:grpSp>
      </p:grpSp>
      <p:sp>
        <p:nvSpPr>
          <p:cNvPr id="439" name="Прямоугольник 438"/>
          <p:cNvSpPr/>
          <p:nvPr/>
        </p:nvSpPr>
        <p:spPr bwMode="auto">
          <a:xfrm>
            <a:off x="6858016" y="1928802"/>
            <a:ext cx="785818" cy="50006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graphicFrame>
        <p:nvGraphicFramePr>
          <p:cNvPr id="114" name="Объект 113"/>
          <p:cNvGraphicFramePr>
            <a:graphicFrameLocks noChangeAspect="1"/>
          </p:cNvGraphicFramePr>
          <p:nvPr/>
        </p:nvGraphicFramePr>
        <p:xfrm>
          <a:off x="5559436" y="1888424"/>
          <a:ext cx="3298844" cy="2612146"/>
        </p:xfrm>
        <a:graphic>
          <a:graphicData uri="http://schemas.openxmlformats.org/presentationml/2006/ole">
            <p:oleObj spid="_x0000_s69634" name="Формула" r:id="rId4" imgW="1168200" imgH="8125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3"/>
          <p:cNvSpPr>
            <a:spLocks noGrp="1"/>
          </p:cNvSpPr>
          <p:nvPr>
            <p:ph type="title"/>
          </p:nvPr>
        </p:nvSpPr>
        <p:spPr>
          <a:xfrm>
            <a:off x="609600" y="214272"/>
            <a:ext cx="7772400" cy="1500216"/>
          </a:xfr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3000000"/>
          </a:gradFill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dirty="0" smtClean="0"/>
              <a:t>Вторая четверть единичной окружности разделена пополам точкой М, а четвертая четверть разделена на 3 равных части точками К и Р. Чему равны длины дуг АМ, АК, АР, РВ, МК, КМ? </a:t>
            </a:r>
          </a:p>
        </p:txBody>
      </p:sp>
      <p:sp>
        <p:nvSpPr>
          <p:cNvPr id="1229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Ins="539580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12298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1230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grpSp>
        <p:nvGrpSpPr>
          <p:cNvPr id="243" name="Группа 242"/>
          <p:cNvGrpSpPr/>
          <p:nvPr/>
        </p:nvGrpSpPr>
        <p:grpSpPr>
          <a:xfrm>
            <a:off x="-214346" y="2071678"/>
            <a:ext cx="5929354" cy="4500594"/>
            <a:chOff x="-857256" y="1714488"/>
            <a:chExt cx="6143636" cy="4758504"/>
          </a:xfrm>
        </p:grpSpPr>
        <p:sp>
          <p:nvSpPr>
            <p:cNvPr id="226" name="Прямоугольник 225"/>
            <p:cNvSpPr>
              <a:spLocks noChangeArrowheads="1"/>
            </p:cNvSpPr>
            <p:nvPr/>
          </p:nvSpPr>
          <p:spPr bwMode="auto">
            <a:xfrm>
              <a:off x="3286116" y="4071942"/>
              <a:ext cx="239985" cy="29658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>
                  <a:solidFill>
                    <a:srgbClr val="FF0000"/>
                  </a:solidFill>
                  <a:latin typeface="Tahoma" pitchFamily="34" charset="0"/>
                </a:rPr>
                <a:t>А</a:t>
              </a:r>
            </a:p>
          </p:txBody>
        </p:sp>
        <p:grpSp>
          <p:nvGrpSpPr>
            <p:cNvPr id="242" name="Группа 241"/>
            <p:cNvGrpSpPr/>
            <p:nvPr/>
          </p:nvGrpSpPr>
          <p:grpSpPr>
            <a:xfrm>
              <a:off x="-857256" y="1714488"/>
              <a:ext cx="6143636" cy="4758504"/>
              <a:chOff x="-857256" y="1714488"/>
              <a:chExt cx="6143636" cy="4758504"/>
            </a:xfrm>
          </p:grpSpPr>
          <p:sp>
            <p:nvSpPr>
              <p:cNvPr id="145" name="Прямоугольник 144"/>
              <p:cNvSpPr>
                <a:spLocks noChangeArrowheads="1"/>
              </p:cNvSpPr>
              <p:nvPr/>
            </p:nvSpPr>
            <p:spPr bwMode="auto">
              <a:xfrm>
                <a:off x="822645" y="4071942"/>
                <a:ext cx="239985" cy="296583"/>
              </a:xfrm>
              <a:prstGeom prst="rect">
                <a:avLst/>
              </a:prstGeom>
              <a:noFill/>
              <a:ln w="12700" algn="ctr">
                <a:noFill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r>
                  <a:rPr lang="ru-RU" sz="2400" dirty="0">
                    <a:solidFill>
                      <a:srgbClr val="FF0000"/>
                    </a:solidFill>
                    <a:latin typeface="Tahoma" pitchFamily="34" charset="0"/>
                  </a:rPr>
                  <a:t>С</a:t>
                </a:r>
              </a:p>
            </p:txBody>
          </p:sp>
          <p:grpSp>
            <p:nvGrpSpPr>
              <p:cNvPr id="241" name="Группа 240"/>
              <p:cNvGrpSpPr/>
              <p:nvPr/>
            </p:nvGrpSpPr>
            <p:grpSpPr>
              <a:xfrm>
                <a:off x="-857256" y="1714488"/>
                <a:ext cx="6143636" cy="4758504"/>
                <a:chOff x="-857256" y="1714488"/>
                <a:chExt cx="6143636" cy="4758504"/>
              </a:xfrm>
            </p:grpSpPr>
            <p:sp>
              <p:nvSpPr>
                <p:cNvPr id="225" name="Прямоугольник 224"/>
                <p:cNvSpPr>
                  <a:spLocks noChangeArrowheads="1"/>
                </p:cNvSpPr>
                <p:nvPr/>
              </p:nvSpPr>
              <p:spPr bwMode="auto">
                <a:xfrm>
                  <a:off x="1928794" y="2963423"/>
                  <a:ext cx="239985" cy="296583"/>
                </a:xfrm>
                <a:prstGeom prst="rect">
                  <a:avLst/>
                </a:prstGeom>
                <a:noFill/>
                <a:ln w="12700" algn="ctr">
                  <a:noFill/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r>
                    <a:rPr lang="ru-RU" sz="2400" dirty="0">
                      <a:solidFill>
                        <a:srgbClr val="FF0000"/>
                      </a:solidFill>
                      <a:latin typeface="Tahoma" pitchFamily="34" charset="0"/>
                    </a:rPr>
                    <a:t>В</a:t>
                  </a:r>
                </a:p>
              </p:txBody>
            </p:sp>
            <p:grpSp>
              <p:nvGrpSpPr>
                <p:cNvPr id="240" name="Группа 239"/>
                <p:cNvGrpSpPr/>
                <p:nvPr/>
              </p:nvGrpSpPr>
              <p:grpSpPr>
                <a:xfrm>
                  <a:off x="-857256" y="1714488"/>
                  <a:ext cx="6143636" cy="4758504"/>
                  <a:chOff x="-857256" y="1714488"/>
                  <a:chExt cx="6143636" cy="4758504"/>
                </a:xfrm>
              </p:grpSpPr>
              <p:grpSp>
                <p:nvGrpSpPr>
                  <p:cNvPr id="228" name="Группа 227"/>
                  <p:cNvGrpSpPr/>
                  <p:nvPr/>
                </p:nvGrpSpPr>
                <p:grpSpPr>
                  <a:xfrm>
                    <a:off x="-857256" y="1714488"/>
                    <a:ext cx="6143636" cy="4758504"/>
                    <a:chOff x="0" y="-19051"/>
                    <a:chExt cx="9144000" cy="6877051"/>
                  </a:xfrm>
                </p:grpSpPr>
                <p:grpSp>
                  <p:nvGrpSpPr>
                    <p:cNvPr id="148" name="Группа 147"/>
                    <p:cNvGrpSpPr/>
                    <p:nvPr/>
                  </p:nvGrpSpPr>
                  <p:grpSpPr>
                    <a:xfrm>
                      <a:off x="0" y="-19051"/>
                      <a:ext cx="9144000" cy="6877051"/>
                      <a:chOff x="0" y="-4763"/>
                      <a:chExt cx="9144000" cy="6877051"/>
                    </a:xfrm>
                  </p:grpSpPr>
                  <p:grpSp>
                    <p:nvGrpSpPr>
                      <p:cNvPr id="150" name="Группа 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-4763"/>
                        <a:ext cx="9144001" cy="6877051"/>
                        <a:chOff x="-24714" y="-794"/>
                        <a:chExt cx="9168714" cy="6876936"/>
                      </a:xfrm>
                    </p:grpSpPr>
                    <p:grpSp>
                      <p:nvGrpSpPr>
                        <p:cNvPr id="158" name="Группа 3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-24714" y="294957"/>
                          <a:ext cx="9168714" cy="6416993"/>
                          <a:chOff x="-10848" y="294396"/>
                          <a:chExt cx="9168714" cy="6416993"/>
                        </a:xfrm>
                      </p:grpSpPr>
                      <p:grpSp>
                        <p:nvGrpSpPr>
                          <p:cNvPr id="197" name="Группа 1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0" y="294396"/>
                            <a:ext cx="9144000" cy="2140394"/>
                            <a:chOff x="0" y="294396"/>
                            <a:chExt cx="9144000" cy="2140394"/>
                          </a:xfrm>
                        </p:grpSpPr>
                        <p:cxnSp>
                          <p:nvCxnSpPr>
                            <p:cNvPr id="213" name="Прямая соединительная линия 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9439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4" name="Прямая соединительная линия 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60181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8" name="Прямая соединительная линия 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91566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9" name="Прямая соединительная линия 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21651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0" name="Прямая соединительная линия 1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52393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1" name="Прямая соединительная линия 1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82702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2" name="Прямая соединительная линия 1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130114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3" name="Прямая соединительная линия 1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433202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grpSp>
                        <p:nvGrpSpPr>
                          <p:cNvPr id="198" name="Группа 1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0" y="2738372"/>
                            <a:ext cx="9144000" cy="2140394"/>
                            <a:chOff x="0" y="294396"/>
                            <a:chExt cx="9144000" cy="2140394"/>
                          </a:xfrm>
                        </p:grpSpPr>
                        <p:cxnSp>
                          <p:nvCxnSpPr>
                            <p:cNvPr id="205" name="Прямая соединительная линия 1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9439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6" name="Прямая соединительная линия 1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60181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7" name="Прямая соединительная линия 1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91566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8" name="Прямая соединительная линия 1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204961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9" name="Прямая соединительная линия 2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52393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0" name="Прямая соединительная линия 2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82702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1" name="Прямая соединительная линия 2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130114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2" name="Прямая соединительная линия 2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433202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cxnSp>
                        <p:nvCxnSpPr>
                          <p:cNvPr id="199" name="Прямая соединительная линия 25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4213" y="5175594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0" name="Прямая соединительная линия 2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3866" y="5492217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1" name="Прямая соединительная линия 2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509" y="5800720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2" name="Прямая соединительная линия 28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-10848" y="6101568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3" name="Прямая соединительная линия 29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509" y="6403643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4" name="Прямая соединительная линия 33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3866" y="6709801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</p:grpSp>
                    <p:grpSp>
                      <p:nvGrpSpPr>
                        <p:cNvPr id="159" name="Группа 6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96146" y="-794"/>
                          <a:ext cx="8534006" cy="6876936"/>
                          <a:chOff x="296146" y="-794"/>
                          <a:chExt cx="8534006" cy="6876936"/>
                        </a:xfrm>
                      </p:grpSpPr>
                      <p:grpSp>
                        <p:nvGrpSpPr>
                          <p:cNvPr id="162" name="Группа 5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6146" y="0"/>
                            <a:ext cx="3662550" cy="6858794"/>
                            <a:chOff x="296146" y="0"/>
                            <a:chExt cx="3662550" cy="6858794"/>
                          </a:xfrm>
                        </p:grpSpPr>
                        <p:cxnSp>
                          <p:nvCxnSpPr>
                            <p:cNvPr id="184" name="Прямая соединительная линия 3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132060" y="3429000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5" name="Прямая соединительная линия 3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813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6" name="Прямая соединительная линия 3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51637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7" name="Прямая соединительная линия 4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21379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8" name="Прямая соединительная линия 4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90560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9" name="Прямая соединительная линия 4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6127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0" name="Прямая соединительная линия 4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290708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1" name="Прямая соединительная линия 4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999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2" name="Прямая соединительная линия 4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68142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3" name="Прямая соединительная линия 4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7884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4" name="Прямая соединительная линия 4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7065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5" name="Прямая соединительная линия 4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23193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6" name="Прямая соединительная линия 4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52890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cxnSp>
                        <p:nvCxnSpPr>
                          <p:cNvPr id="164" name="Прямая соединительная линия 51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>
                            <a:off x="1460040" y="3446348"/>
                            <a:ext cx="6858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grpSp>
                        <p:nvGrpSpPr>
                          <p:cNvPr id="165" name="Группа 5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5167602" y="-794"/>
                            <a:ext cx="3662550" cy="6858794"/>
                            <a:chOff x="296146" y="0"/>
                            <a:chExt cx="3662550" cy="6858794"/>
                          </a:xfrm>
                        </p:grpSpPr>
                        <p:cxnSp>
                          <p:nvCxnSpPr>
                            <p:cNvPr id="171" name="Прямая соединительная линия 5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132060" y="3429000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2" name="Прямая соединительная линия 5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813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3" name="Прямая соединительная линия 5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51637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4" name="Прямая соединительная линия 5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21379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5" name="Прямая соединительная линия 5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90560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6" name="Прямая соединительная линия 5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6127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7" name="Прямая соединительная линия 5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290708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8" name="Прямая соединительная линия 6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999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9" name="Прямая соединительная линия 6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68142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0" name="Прямая соединительная линия 6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7884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1" name="Прямая соединительная линия 6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7065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2" name="Прямая соединительная линия 6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23193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3" name="Прямая соединительная линия 6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52890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cxnSp>
                        <p:nvCxnSpPr>
                          <p:cNvPr id="166" name="Прямая соединительная линия 6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>
                            <a:off x="1160640" y="3446348"/>
                            <a:ext cx="6858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169" name="Прямая соединительная линия 6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>
                            <a:off x="851218" y="3435059"/>
                            <a:ext cx="6858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</p:grpSp>
                  </p:grpSp>
                  <p:grpSp>
                    <p:nvGrpSpPr>
                      <p:cNvPr id="151" name="Группа 150"/>
                      <p:cNvGrpSpPr/>
                      <p:nvPr/>
                    </p:nvGrpSpPr>
                    <p:grpSpPr>
                      <a:xfrm>
                        <a:off x="571500" y="1000125"/>
                        <a:ext cx="8358188" cy="5645150"/>
                        <a:chOff x="571500" y="1000125"/>
                        <a:chExt cx="8358188" cy="5645150"/>
                      </a:xfrm>
                    </p:grpSpPr>
                    <p:cxnSp>
                      <p:nvCxnSpPr>
                        <p:cNvPr id="152" name="Прямая со стрелкой 7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rot="5400000" flipH="1" flipV="1">
                          <a:off x="1766561" y="3821906"/>
                          <a:ext cx="5645150" cy="1587"/>
                        </a:xfrm>
                        <a:prstGeom prst="straightConnector1">
                          <a:avLst/>
                        </a:prstGeom>
                        <a:noFill/>
                        <a:ln w="38100" algn="ctr">
                          <a:solidFill>
                            <a:schemeClr val="tx1"/>
                          </a:solidFill>
                          <a:round/>
                          <a:headEnd type="stealth" w="sm" len="sm"/>
                          <a:tailEnd type="arrow" w="med" len="med"/>
                        </a:ln>
                      </p:spPr>
                    </p:cxnSp>
                    <p:cxnSp>
                      <p:nvCxnSpPr>
                        <p:cNvPr id="155" name="Прямая со стрелкой 7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571500" y="3951288"/>
                          <a:ext cx="8358188" cy="1587"/>
                        </a:xfrm>
                        <a:prstGeom prst="straightConnector1">
                          <a:avLst/>
                        </a:prstGeom>
                        <a:noFill/>
                        <a:ln w="38100" algn="ctr">
                          <a:solidFill>
                            <a:schemeClr val="tx1"/>
                          </a:solidFill>
                          <a:round/>
                          <a:headEnd type="stealth" w="sm" len="sm"/>
                          <a:tailEnd type="arrow" w="med" len="med"/>
                        </a:ln>
                      </p:spPr>
                    </p:cxnSp>
                    <p:sp>
                      <p:nvSpPr>
                        <p:cNvPr id="157" name="Овал 7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62213" y="1797050"/>
                          <a:ext cx="4214812" cy="4286250"/>
                        </a:xfrm>
                        <a:prstGeom prst="ellipse">
                          <a:avLst/>
                        </a:prstGeom>
                        <a:noFill/>
                        <a:ln w="44450" algn="ctr">
                          <a:solidFill>
                            <a:schemeClr val="tx1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 sz="2400">
                            <a:latin typeface="Tahoma" pitchFamily="34" charset="0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27" name="Прямоугольник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65650" y="5452834"/>
                      <a:ext cx="357186" cy="428626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ahoma" pitchFamily="34" charset="0"/>
                        </a:rPr>
                        <a:t>D</a:t>
                      </a:r>
                      <a:endParaRPr lang="ru-RU" sz="2400" dirty="0">
                        <a:solidFill>
                          <a:srgbClr val="FF0000"/>
                        </a:solidFill>
                        <a:latin typeface="Tahoma" pitchFamily="34" charset="0"/>
                      </a:endParaRPr>
                    </a:p>
                  </p:txBody>
                </p:sp>
              </p:grpSp>
              <p:sp>
                <p:nvSpPr>
                  <p:cNvPr id="230" name="Овал 229"/>
                  <p:cNvSpPr/>
                  <p:nvPr/>
                </p:nvSpPr>
                <p:spPr bwMode="auto">
                  <a:xfrm>
                    <a:off x="2143108" y="2878762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32" name="Овал 231"/>
                  <p:cNvSpPr/>
                  <p:nvPr/>
                </p:nvSpPr>
                <p:spPr bwMode="auto">
                  <a:xfrm>
                    <a:off x="3542962" y="4368327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33" name="Овал 232"/>
                  <p:cNvSpPr/>
                  <p:nvPr/>
                </p:nvSpPr>
                <p:spPr bwMode="auto">
                  <a:xfrm>
                    <a:off x="2143108" y="5839619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34" name="Овал 233"/>
                  <p:cNvSpPr/>
                  <p:nvPr/>
                </p:nvSpPr>
                <p:spPr bwMode="auto">
                  <a:xfrm>
                    <a:off x="719310" y="4391247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244" name="Группа 243"/>
          <p:cNvGrpSpPr/>
          <p:nvPr/>
        </p:nvGrpSpPr>
        <p:grpSpPr>
          <a:xfrm>
            <a:off x="1553877" y="3124430"/>
            <a:ext cx="241566" cy="652235"/>
            <a:chOff x="1044286" y="2826937"/>
            <a:chExt cx="241566" cy="652235"/>
          </a:xfrm>
        </p:grpSpPr>
        <p:sp>
          <p:nvSpPr>
            <p:cNvPr id="238" name="Прямоугольник 237"/>
            <p:cNvSpPr>
              <a:spLocks noChangeArrowheads="1"/>
            </p:cNvSpPr>
            <p:nvPr/>
          </p:nvSpPr>
          <p:spPr bwMode="auto">
            <a:xfrm>
              <a:off x="1044286" y="2826937"/>
              <a:ext cx="241566" cy="24487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Tahoma" pitchFamily="34" charset="0"/>
                </a:rPr>
                <a:t>м</a:t>
              </a:r>
              <a:endParaRPr lang="ru-RU" sz="24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37" name="Овал 236"/>
            <p:cNvSpPr/>
            <p:nvPr/>
          </p:nvSpPr>
          <p:spPr bwMode="auto">
            <a:xfrm>
              <a:off x="1132343" y="3336296"/>
              <a:ext cx="142876" cy="142876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245" name="Группа 244"/>
          <p:cNvGrpSpPr/>
          <p:nvPr/>
        </p:nvGrpSpPr>
        <p:grpSpPr>
          <a:xfrm>
            <a:off x="3277911" y="5793762"/>
            <a:ext cx="241566" cy="449894"/>
            <a:chOff x="1044286" y="3336296"/>
            <a:chExt cx="241566" cy="449894"/>
          </a:xfrm>
        </p:grpSpPr>
        <p:sp>
          <p:nvSpPr>
            <p:cNvPr id="246" name="Прямоугольник 245"/>
            <p:cNvSpPr>
              <a:spLocks noChangeArrowheads="1"/>
            </p:cNvSpPr>
            <p:nvPr/>
          </p:nvSpPr>
          <p:spPr bwMode="auto">
            <a:xfrm>
              <a:off x="1044286" y="3541317"/>
              <a:ext cx="241566" cy="24487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Tahoma" pitchFamily="34" charset="0"/>
                </a:rPr>
                <a:t>Р</a:t>
              </a:r>
              <a:endParaRPr lang="ru-RU" sz="24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7" name="Овал 246"/>
            <p:cNvSpPr/>
            <p:nvPr/>
          </p:nvSpPr>
          <p:spPr bwMode="auto">
            <a:xfrm>
              <a:off x="1132343" y="3336296"/>
              <a:ext cx="142876" cy="142876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248" name="Группа 247"/>
          <p:cNvGrpSpPr/>
          <p:nvPr/>
        </p:nvGrpSpPr>
        <p:grpSpPr>
          <a:xfrm>
            <a:off x="3790945" y="5262574"/>
            <a:ext cx="241566" cy="449894"/>
            <a:chOff x="1044286" y="3336296"/>
            <a:chExt cx="241566" cy="449894"/>
          </a:xfrm>
        </p:grpSpPr>
        <p:sp>
          <p:nvSpPr>
            <p:cNvPr id="249" name="Прямоугольник 248"/>
            <p:cNvSpPr>
              <a:spLocks noChangeArrowheads="1"/>
            </p:cNvSpPr>
            <p:nvPr/>
          </p:nvSpPr>
          <p:spPr bwMode="auto">
            <a:xfrm>
              <a:off x="1044286" y="3541317"/>
              <a:ext cx="241566" cy="24487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Tahoma" pitchFamily="34" charset="0"/>
                </a:rPr>
                <a:t>К</a:t>
              </a:r>
              <a:endParaRPr lang="ru-RU" sz="24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50" name="Овал 249"/>
            <p:cNvSpPr/>
            <p:nvPr/>
          </p:nvSpPr>
          <p:spPr bwMode="auto">
            <a:xfrm>
              <a:off x="1132343" y="3336296"/>
              <a:ext cx="142876" cy="142876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94" name="Полилиния 93"/>
          <p:cNvSpPr/>
          <p:nvPr/>
        </p:nvSpPr>
        <p:spPr bwMode="auto">
          <a:xfrm>
            <a:off x="1743055" y="3286124"/>
            <a:ext cx="2365368" cy="1362080"/>
          </a:xfrm>
          <a:custGeom>
            <a:avLst/>
            <a:gdLst>
              <a:gd name="connsiteX0" fmla="*/ 2413000 w 2413000"/>
              <a:gd name="connsiteY0" fmla="*/ 1485900 h 1485900"/>
              <a:gd name="connsiteX1" fmla="*/ 2381250 w 2413000"/>
              <a:gd name="connsiteY1" fmla="*/ 1092200 h 1485900"/>
              <a:gd name="connsiteX2" fmla="*/ 2311400 w 2413000"/>
              <a:gd name="connsiteY2" fmla="*/ 946150 h 1485900"/>
              <a:gd name="connsiteX3" fmla="*/ 2222500 w 2413000"/>
              <a:gd name="connsiteY3" fmla="*/ 711200 h 1485900"/>
              <a:gd name="connsiteX4" fmla="*/ 2108200 w 2413000"/>
              <a:gd name="connsiteY4" fmla="*/ 552450 h 1485900"/>
              <a:gd name="connsiteX5" fmla="*/ 1968500 w 2413000"/>
              <a:gd name="connsiteY5" fmla="*/ 406400 h 1485900"/>
              <a:gd name="connsiteX6" fmla="*/ 1847850 w 2413000"/>
              <a:gd name="connsiteY6" fmla="*/ 304800 h 1485900"/>
              <a:gd name="connsiteX7" fmla="*/ 1720850 w 2413000"/>
              <a:gd name="connsiteY7" fmla="*/ 196850 h 1485900"/>
              <a:gd name="connsiteX8" fmla="*/ 1524000 w 2413000"/>
              <a:gd name="connsiteY8" fmla="*/ 101600 h 1485900"/>
              <a:gd name="connsiteX9" fmla="*/ 1308100 w 2413000"/>
              <a:gd name="connsiteY9" fmla="*/ 38100 h 1485900"/>
              <a:gd name="connsiteX10" fmla="*/ 1149350 w 2413000"/>
              <a:gd name="connsiteY10" fmla="*/ 12700 h 1485900"/>
              <a:gd name="connsiteX11" fmla="*/ 1009650 w 2413000"/>
              <a:gd name="connsiteY11" fmla="*/ 0 h 1485900"/>
              <a:gd name="connsiteX12" fmla="*/ 869950 w 2413000"/>
              <a:gd name="connsiteY12" fmla="*/ 12700 h 1485900"/>
              <a:gd name="connsiteX13" fmla="*/ 692150 w 2413000"/>
              <a:gd name="connsiteY13" fmla="*/ 44450 h 1485900"/>
              <a:gd name="connsiteX14" fmla="*/ 552450 w 2413000"/>
              <a:gd name="connsiteY14" fmla="*/ 88900 h 1485900"/>
              <a:gd name="connsiteX15" fmla="*/ 381000 w 2413000"/>
              <a:gd name="connsiteY15" fmla="*/ 152400 h 1485900"/>
              <a:gd name="connsiteX16" fmla="*/ 222250 w 2413000"/>
              <a:gd name="connsiteY16" fmla="*/ 266700 h 1485900"/>
              <a:gd name="connsiteX17" fmla="*/ 127000 w 2413000"/>
              <a:gd name="connsiteY17" fmla="*/ 330200 h 1485900"/>
              <a:gd name="connsiteX18" fmla="*/ 0 w 2413000"/>
              <a:gd name="connsiteY18" fmla="*/ 444500 h 1485900"/>
              <a:gd name="connsiteX19" fmla="*/ 0 w 2413000"/>
              <a:gd name="connsiteY19" fmla="*/ 444500 h 1485900"/>
              <a:gd name="connsiteX0" fmla="*/ 2413000 w 2413000"/>
              <a:gd name="connsiteY0" fmla="*/ 1485900 h 1485900"/>
              <a:gd name="connsiteX1" fmla="*/ 2381250 w 2413000"/>
              <a:gd name="connsiteY1" fmla="*/ 1092200 h 1485900"/>
              <a:gd name="connsiteX2" fmla="*/ 2311400 w 2413000"/>
              <a:gd name="connsiteY2" fmla="*/ 946150 h 1485900"/>
              <a:gd name="connsiteX3" fmla="*/ 2222500 w 2413000"/>
              <a:gd name="connsiteY3" fmla="*/ 711200 h 1485900"/>
              <a:gd name="connsiteX4" fmla="*/ 2108200 w 2413000"/>
              <a:gd name="connsiteY4" fmla="*/ 552450 h 1485900"/>
              <a:gd name="connsiteX5" fmla="*/ 1968500 w 2413000"/>
              <a:gd name="connsiteY5" fmla="*/ 406400 h 1485900"/>
              <a:gd name="connsiteX6" fmla="*/ 1847850 w 2413000"/>
              <a:gd name="connsiteY6" fmla="*/ 304800 h 1485900"/>
              <a:gd name="connsiteX7" fmla="*/ 1720850 w 2413000"/>
              <a:gd name="connsiteY7" fmla="*/ 196850 h 1485900"/>
              <a:gd name="connsiteX8" fmla="*/ 1524000 w 2413000"/>
              <a:gd name="connsiteY8" fmla="*/ 101600 h 1485900"/>
              <a:gd name="connsiteX9" fmla="*/ 1308100 w 2413000"/>
              <a:gd name="connsiteY9" fmla="*/ 38100 h 1485900"/>
              <a:gd name="connsiteX10" fmla="*/ 1149350 w 2413000"/>
              <a:gd name="connsiteY10" fmla="*/ 12700 h 1485900"/>
              <a:gd name="connsiteX11" fmla="*/ 1009650 w 2413000"/>
              <a:gd name="connsiteY11" fmla="*/ 0 h 1485900"/>
              <a:gd name="connsiteX12" fmla="*/ 869950 w 2413000"/>
              <a:gd name="connsiteY12" fmla="*/ 12700 h 1485900"/>
              <a:gd name="connsiteX13" fmla="*/ 692150 w 2413000"/>
              <a:gd name="connsiteY13" fmla="*/ 44450 h 1485900"/>
              <a:gd name="connsiteX14" fmla="*/ 552450 w 2413000"/>
              <a:gd name="connsiteY14" fmla="*/ 88900 h 1485900"/>
              <a:gd name="connsiteX15" fmla="*/ 381000 w 2413000"/>
              <a:gd name="connsiteY15" fmla="*/ 152400 h 1485900"/>
              <a:gd name="connsiteX16" fmla="*/ 222250 w 2413000"/>
              <a:gd name="connsiteY16" fmla="*/ 266700 h 1485900"/>
              <a:gd name="connsiteX17" fmla="*/ 127000 w 2413000"/>
              <a:gd name="connsiteY17" fmla="*/ 330200 h 1485900"/>
              <a:gd name="connsiteX18" fmla="*/ 0 w 2413000"/>
              <a:gd name="connsiteY18" fmla="*/ 444500 h 1485900"/>
              <a:gd name="connsiteX19" fmla="*/ 0 w 2413000"/>
              <a:gd name="connsiteY19" fmla="*/ 444500 h 1485900"/>
              <a:gd name="connsiteX0" fmla="*/ 2413000 w 2413000"/>
              <a:gd name="connsiteY0" fmla="*/ 1485900 h 1485900"/>
              <a:gd name="connsiteX1" fmla="*/ 2381250 w 2413000"/>
              <a:gd name="connsiteY1" fmla="*/ 1092200 h 1485900"/>
              <a:gd name="connsiteX2" fmla="*/ 2311400 w 2413000"/>
              <a:gd name="connsiteY2" fmla="*/ 946150 h 1485900"/>
              <a:gd name="connsiteX3" fmla="*/ 2222500 w 2413000"/>
              <a:gd name="connsiteY3" fmla="*/ 711200 h 1485900"/>
              <a:gd name="connsiteX4" fmla="*/ 2108200 w 2413000"/>
              <a:gd name="connsiteY4" fmla="*/ 552450 h 1485900"/>
              <a:gd name="connsiteX5" fmla="*/ 1968500 w 2413000"/>
              <a:gd name="connsiteY5" fmla="*/ 406400 h 1485900"/>
              <a:gd name="connsiteX6" fmla="*/ 1847850 w 2413000"/>
              <a:gd name="connsiteY6" fmla="*/ 304800 h 1485900"/>
              <a:gd name="connsiteX7" fmla="*/ 1720850 w 2413000"/>
              <a:gd name="connsiteY7" fmla="*/ 196850 h 1485900"/>
              <a:gd name="connsiteX8" fmla="*/ 1524000 w 2413000"/>
              <a:gd name="connsiteY8" fmla="*/ 101600 h 1485900"/>
              <a:gd name="connsiteX9" fmla="*/ 1308100 w 2413000"/>
              <a:gd name="connsiteY9" fmla="*/ 38100 h 1485900"/>
              <a:gd name="connsiteX10" fmla="*/ 1149350 w 2413000"/>
              <a:gd name="connsiteY10" fmla="*/ 12700 h 1485900"/>
              <a:gd name="connsiteX11" fmla="*/ 1009650 w 2413000"/>
              <a:gd name="connsiteY11" fmla="*/ 0 h 1485900"/>
              <a:gd name="connsiteX12" fmla="*/ 869950 w 2413000"/>
              <a:gd name="connsiteY12" fmla="*/ 12700 h 1485900"/>
              <a:gd name="connsiteX13" fmla="*/ 692150 w 2413000"/>
              <a:gd name="connsiteY13" fmla="*/ 44450 h 1485900"/>
              <a:gd name="connsiteX14" fmla="*/ 552450 w 2413000"/>
              <a:gd name="connsiteY14" fmla="*/ 88900 h 1485900"/>
              <a:gd name="connsiteX15" fmla="*/ 381000 w 2413000"/>
              <a:gd name="connsiteY15" fmla="*/ 152400 h 1485900"/>
              <a:gd name="connsiteX16" fmla="*/ 222250 w 2413000"/>
              <a:gd name="connsiteY16" fmla="*/ 266700 h 1485900"/>
              <a:gd name="connsiteX17" fmla="*/ 127000 w 2413000"/>
              <a:gd name="connsiteY17" fmla="*/ 330200 h 1485900"/>
              <a:gd name="connsiteX18" fmla="*/ 0 w 2413000"/>
              <a:gd name="connsiteY18" fmla="*/ 444500 h 1485900"/>
              <a:gd name="connsiteX19" fmla="*/ 0 w 2413000"/>
              <a:gd name="connsiteY19" fmla="*/ 444500 h 1485900"/>
              <a:gd name="connsiteX0" fmla="*/ 2413000 w 2413000"/>
              <a:gd name="connsiteY0" fmla="*/ 1485900 h 1485900"/>
              <a:gd name="connsiteX1" fmla="*/ 2381250 w 2413000"/>
              <a:gd name="connsiteY1" fmla="*/ 1092200 h 1485900"/>
              <a:gd name="connsiteX2" fmla="*/ 2311400 w 2413000"/>
              <a:gd name="connsiteY2" fmla="*/ 874688 h 1485900"/>
              <a:gd name="connsiteX3" fmla="*/ 2222500 w 2413000"/>
              <a:gd name="connsiteY3" fmla="*/ 711200 h 1485900"/>
              <a:gd name="connsiteX4" fmla="*/ 2108200 w 2413000"/>
              <a:gd name="connsiteY4" fmla="*/ 552450 h 1485900"/>
              <a:gd name="connsiteX5" fmla="*/ 1968500 w 2413000"/>
              <a:gd name="connsiteY5" fmla="*/ 406400 h 1485900"/>
              <a:gd name="connsiteX6" fmla="*/ 1847850 w 2413000"/>
              <a:gd name="connsiteY6" fmla="*/ 304800 h 1485900"/>
              <a:gd name="connsiteX7" fmla="*/ 1720850 w 2413000"/>
              <a:gd name="connsiteY7" fmla="*/ 196850 h 1485900"/>
              <a:gd name="connsiteX8" fmla="*/ 1524000 w 2413000"/>
              <a:gd name="connsiteY8" fmla="*/ 101600 h 1485900"/>
              <a:gd name="connsiteX9" fmla="*/ 1308100 w 2413000"/>
              <a:gd name="connsiteY9" fmla="*/ 38100 h 1485900"/>
              <a:gd name="connsiteX10" fmla="*/ 1149350 w 2413000"/>
              <a:gd name="connsiteY10" fmla="*/ 12700 h 1485900"/>
              <a:gd name="connsiteX11" fmla="*/ 1009650 w 2413000"/>
              <a:gd name="connsiteY11" fmla="*/ 0 h 1485900"/>
              <a:gd name="connsiteX12" fmla="*/ 869950 w 2413000"/>
              <a:gd name="connsiteY12" fmla="*/ 12700 h 1485900"/>
              <a:gd name="connsiteX13" fmla="*/ 692150 w 2413000"/>
              <a:gd name="connsiteY13" fmla="*/ 44450 h 1485900"/>
              <a:gd name="connsiteX14" fmla="*/ 552450 w 2413000"/>
              <a:gd name="connsiteY14" fmla="*/ 88900 h 1485900"/>
              <a:gd name="connsiteX15" fmla="*/ 381000 w 2413000"/>
              <a:gd name="connsiteY15" fmla="*/ 152400 h 1485900"/>
              <a:gd name="connsiteX16" fmla="*/ 222250 w 2413000"/>
              <a:gd name="connsiteY16" fmla="*/ 266700 h 1485900"/>
              <a:gd name="connsiteX17" fmla="*/ 127000 w 2413000"/>
              <a:gd name="connsiteY17" fmla="*/ 330200 h 1485900"/>
              <a:gd name="connsiteX18" fmla="*/ 0 w 2413000"/>
              <a:gd name="connsiteY18" fmla="*/ 444500 h 1485900"/>
              <a:gd name="connsiteX19" fmla="*/ 0 w 2413000"/>
              <a:gd name="connsiteY19" fmla="*/ 444500 h 1485900"/>
              <a:gd name="connsiteX0" fmla="*/ 2413000 w 2413000"/>
              <a:gd name="connsiteY0" fmla="*/ 1485900 h 1485900"/>
              <a:gd name="connsiteX1" fmla="*/ 2399417 w 2413000"/>
              <a:gd name="connsiteY1" fmla="*/ 1344930 h 1485900"/>
              <a:gd name="connsiteX2" fmla="*/ 2381250 w 2413000"/>
              <a:gd name="connsiteY2" fmla="*/ 1092200 h 1485900"/>
              <a:gd name="connsiteX3" fmla="*/ 2311400 w 2413000"/>
              <a:gd name="connsiteY3" fmla="*/ 874688 h 1485900"/>
              <a:gd name="connsiteX4" fmla="*/ 2222500 w 2413000"/>
              <a:gd name="connsiteY4" fmla="*/ 711200 h 1485900"/>
              <a:gd name="connsiteX5" fmla="*/ 2108200 w 2413000"/>
              <a:gd name="connsiteY5" fmla="*/ 552450 h 1485900"/>
              <a:gd name="connsiteX6" fmla="*/ 1968500 w 2413000"/>
              <a:gd name="connsiteY6" fmla="*/ 406400 h 1485900"/>
              <a:gd name="connsiteX7" fmla="*/ 1847850 w 2413000"/>
              <a:gd name="connsiteY7" fmla="*/ 304800 h 1485900"/>
              <a:gd name="connsiteX8" fmla="*/ 1720850 w 2413000"/>
              <a:gd name="connsiteY8" fmla="*/ 196850 h 1485900"/>
              <a:gd name="connsiteX9" fmla="*/ 1524000 w 2413000"/>
              <a:gd name="connsiteY9" fmla="*/ 101600 h 1485900"/>
              <a:gd name="connsiteX10" fmla="*/ 1308100 w 2413000"/>
              <a:gd name="connsiteY10" fmla="*/ 38100 h 1485900"/>
              <a:gd name="connsiteX11" fmla="*/ 1149350 w 2413000"/>
              <a:gd name="connsiteY11" fmla="*/ 12700 h 1485900"/>
              <a:gd name="connsiteX12" fmla="*/ 1009650 w 2413000"/>
              <a:gd name="connsiteY12" fmla="*/ 0 h 1485900"/>
              <a:gd name="connsiteX13" fmla="*/ 869950 w 2413000"/>
              <a:gd name="connsiteY13" fmla="*/ 12700 h 1485900"/>
              <a:gd name="connsiteX14" fmla="*/ 692150 w 2413000"/>
              <a:gd name="connsiteY14" fmla="*/ 44450 h 1485900"/>
              <a:gd name="connsiteX15" fmla="*/ 552450 w 2413000"/>
              <a:gd name="connsiteY15" fmla="*/ 88900 h 1485900"/>
              <a:gd name="connsiteX16" fmla="*/ 381000 w 2413000"/>
              <a:gd name="connsiteY16" fmla="*/ 152400 h 1485900"/>
              <a:gd name="connsiteX17" fmla="*/ 222250 w 2413000"/>
              <a:gd name="connsiteY17" fmla="*/ 266700 h 1485900"/>
              <a:gd name="connsiteX18" fmla="*/ 127000 w 2413000"/>
              <a:gd name="connsiteY18" fmla="*/ 330200 h 1485900"/>
              <a:gd name="connsiteX19" fmla="*/ 0 w 2413000"/>
              <a:gd name="connsiteY19" fmla="*/ 444500 h 1485900"/>
              <a:gd name="connsiteX20" fmla="*/ 0 w 2413000"/>
              <a:gd name="connsiteY20" fmla="*/ 444500 h 1485900"/>
              <a:gd name="connsiteX0" fmla="*/ 2413000 w 2413000"/>
              <a:gd name="connsiteY0" fmla="*/ 1485900 h 1485900"/>
              <a:gd name="connsiteX1" fmla="*/ 2399417 w 2413000"/>
              <a:gd name="connsiteY1" fmla="*/ 1344930 h 1485900"/>
              <a:gd name="connsiteX2" fmla="*/ 2381250 w 2413000"/>
              <a:gd name="connsiteY2" fmla="*/ 1092200 h 1485900"/>
              <a:gd name="connsiteX3" fmla="*/ 2311400 w 2413000"/>
              <a:gd name="connsiteY3" fmla="*/ 874688 h 1485900"/>
              <a:gd name="connsiteX4" fmla="*/ 2222500 w 2413000"/>
              <a:gd name="connsiteY4" fmla="*/ 711200 h 1485900"/>
              <a:gd name="connsiteX5" fmla="*/ 2108200 w 2413000"/>
              <a:gd name="connsiteY5" fmla="*/ 552450 h 1485900"/>
              <a:gd name="connsiteX6" fmla="*/ 1968500 w 2413000"/>
              <a:gd name="connsiteY6" fmla="*/ 406400 h 1485900"/>
              <a:gd name="connsiteX7" fmla="*/ 1847850 w 2413000"/>
              <a:gd name="connsiteY7" fmla="*/ 304800 h 1485900"/>
              <a:gd name="connsiteX8" fmla="*/ 1720850 w 2413000"/>
              <a:gd name="connsiteY8" fmla="*/ 196850 h 1485900"/>
              <a:gd name="connsiteX9" fmla="*/ 1524000 w 2413000"/>
              <a:gd name="connsiteY9" fmla="*/ 101600 h 1485900"/>
              <a:gd name="connsiteX10" fmla="*/ 1308100 w 2413000"/>
              <a:gd name="connsiteY10" fmla="*/ 38100 h 1485900"/>
              <a:gd name="connsiteX11" fmla="*/ 1149350 w 2413000"/>
              <a:gd name="connsiteY11" fmla="*/ 12700 h 1485900"/>
              <a:gd name="connsiteX12" fmla="*/ 1009650 w 2413000"/>
              <a:gd name="connsiteY12" fmla="*/ 0 h 1485900"/>
              <a:gd name="connsiteX13" fmla="*/ 869950 w 2413000"/>
              <a:gd name="connsiteY13" fmla="*/ 12700 h 1485900"/>
              <a:gd name="connsiteX14" fmla="*/ 692150 w 2413000"/>
              <a:gd name="connsiteY14" fmla="*/ 44450 h 1485900"/>
              <a:gd name="connsiteX15" fmla="*/ 552450 w 2413000"/>
              <a:gd name="connsiteY15" fmla="*/ 88900 h 1485900"/>
              <a:gd name="connsiteX16" fmla="*/ 381000 w 2413000"/>
              <a:gd name="connsiteY16" fmla="*/ 152400 h 1485900"/>
              <a:gd name="connsiteX17" fmla="*/ 222250 w 2413000"/>
              <a:gd name="connsiteY17" fmla="*/ 266700 h 1485900"/>
              <a:gd name="connsiteX18" fmla="*/ 127000 w 2413000"/>
              <a:gd name="connsiteY18" fmla="*/ 330200 h 1485900"/>
              <a:gd name="connsiteX19" fmla="*/ 0 w 2413000"/>
              <a:gd name="connsiteY19" fmla="*/ 444500 h 1485900"/>
              <a:gd name="connsiteX20" fmla="*/ 0 w 2413000"/>
              <a:gd name="connsiteY20" fmla="*/ 444500 h 1485900"/>
              <a:gd name="connsiteX0" fmla="*/ 2413000 w 2413000"/>
              <a:gd name="connsiteY0" fmla="*/ 1485900 h 1485900"/>
              <a:gd name="connsiteX1" fmla="*/ 2399417 w 2413000"/>
              <a:gd name="connsiteY1" fmla="*/ 1344930 h 1485900"/>
              <a:gd name="connsiteX2" fmla="*/ 2381250 w 2413000"/>
              <a:gd name="connsiteY2" fmla="*/ 1092200 h 1485900"/>
              <a:gd name="connsiteX3" fmla="*/ 2311400 w 2413000"/>
              <a:gd name="connsiteY3" fmla="*/ 874688 h 1485900"/>
              <a:gd name="connsiteX4" fmla="*/ 2222500 w 2413000"/>
              <a:gd name="connsiteY4" fmla="*/ 711200 h 1485900"/>
              <a:gd name="connsiteX5" fmla="*/ 2108200 w 2413000"/>
              <a:gd name="connsiteY5" fmla="*/ 552450 h 1485900"/>
              <a:gd name="connsiteX6" fmla="*/ 1968500 w 2413000"/>
              <a:gd name="connsiteY6" fmla="*/ 406400 h 1485900"/>
              <a:gd name="connsiteX7" fmla="*/ 1847850 w 2413000"/>
              <a:gd name="connsiteY7" fmla="*/ 304800 h 1485900"/>
              <a:gd name="connsiteX8" fmla="*/ 1720850 w 2413000"/>
              <a:gd name="connsiteY8" fmla="*/ 196850 h 1485900"/>
              <a:gd name="connsiteX9" fmla="*/ 1524000 w 2413000"/>
              <a:gd name="connsiteY9" fmla="*/ 101600 h 1485900"/>
              <a:gd name="connsiteX10" fmla="*/ 1308100 w 2413000"/>
              <a:gd name="connsiteY10" fmla="*/ 38100 h 1485900"/>
              <a:gd name="connsiteX11" fmla="*/ 1149350 w 2413000"/>
              <a:gd name="connsiteY11" fmla="*/ 12700 h 1485900"/>
              <a:gd name="connsiteX12" fmla="*/ 1009650 w 2413000"/>
              <a:gd name="connsiteY12" fmla="*/ 0 h 1485900"/>
              <a:gd name="connsiteX13" fmla="*/ 869950 w 2413000"/>
              <a:gd name="connsiteY13" fmla="*/ 12700 h 1485900"/>
              <a:gd name="connsiteX14" fmla="*/ 692150 w 2413000"/>
              <a:gd name="connsiteY14" fmla="*/ 44450 h 1485900"/>
              <a:gd name="connsiteX15" fmla="*/ 552450 w 2413000"/>
              <a:gd name="connsiteY15" fmla="*/ 88900 h 1485900"/>
              <a:gd name="connsiteX16" fmla="*/ 381000 w 2413000"/>
              <a:gd name="connsiteY16" fmla="*/ 152400 h 1485900"/>
              <a:gd name="connsiteX17" fmla="*/ 222250 w 2413000"/>
              <a:gd name="connsiteY17" fmla="*/ 266700 h 1485900"/>
              <a:gd name="connsiteX18" fmla="*/ 127000 w 2413000"/>
              <a:gd name="connsiteY18" fmla="*/ 330200 h 1485900"/>
              <a:gd name="connsiteX19" fmla="*/ 0 w 2413000"/>
              <a:gd name="connsiteY19" fmla="*/ 444500 h 1485900"/>
              <a:gd name="connsiteX20" fmla="*/ 0 w 2413000"/>
              <a:gd name="connsiteY20" fmla="*/ 444500 h 1485900"/>
              <a:gd name="connsiteX0" fmla="*/ 2413000 w 2413000"/>
              <a:gd name="connsiteY0" fmla="*/ 1485900 h 1485900"/>
              <a:gd name="connsiteX1" fmla="*/ 2399417 w 2413000"/>
              <a:gd name="connsiteY1" fmla="*/ 1344930 h 1485900"/>
              <a:gd name="connsiteX2" fmla="*/ 2381250 w 2413000"/>
              <a:gd name="connsiteY2" fmla="*/ 1092200 h 1485900"/>
              <a:gd name="connsiteX3" fmla="*/ 2311400 w 2413000"/>
              <a:gd name="connsiteY3" fmla="*/ 874688 h 1485900"/>
              <a:gd name="connsiteX4" fmla="*/ 2222500 w 2413000"/>
              <a:gd name="connsiteY4" fmla="*/ 711200 h 1485900"/>
              <a:gd name="connsiteX5" fmla="*/ 2108200 w 2413000"/>
              <a:gd name="connsiteY5" fmla="*/ 552450 h 1485900"/>
              <a:gd name="connsiteX6" fmla="*/ 1968500 w 2413000"/>
              <a:gd name="connsiteY6" fmla="*/ 406400 h 1485900"/>
              <a:gd name="connsiteX7" fmla="*/ 1847850 w 2413000"/>
              <a:gd name="connsiteY7" fmla="*/ 304800 h 1485900"/>
              <a:gd name="connsiteX8" fmla="*/ 1720850 w 2413000"/>
              <a:gd name="connsiteY8" fmla="*/ 196850 h 1485900"/>
              <a:gd name="connsiteX9" fmla="*/ 1524000 w 2413000"/>
              <a:gd name="connsiteY9" fmla="*/ 101600 h 1485900"/>
              <a:gd name="connsiteX10" fmla="*/ 1308100 w 2413000"/>
              <a:gd name="connsiteY10" fmla="*/ 38100 h 1485900"/>
              <a:gd name="connsiteX11" fmla="*/ 1149350 w 2413000"/>
              <a:gd name="connsiteY11" fmla="*/ 12700 h 1485900"/>
              <a:gd name="connsiteX12" fmla="*/ 1009650 w 2413000"/>
              <a:gd name="connsiteY12" fmla="*/ 0 h 1485900"/>
              <a:gd name="connsiteX13" fmla="*/ 869950 w 2413000"/>
              <a:gd name="connsiteY13" fmla="*/ 12700 h 1485900"/>
              <a:gd name="connsiteX14" fmla="*/ 692150 w 2413000"/>
              <a:gd name="connsiteY14" fmla="*/ 44450 h 1485900"/>
              <a:gd name="connsiteX15" fmla="*/ 552450 w 2413000"/>
              <a:gd name="connsiteY15" fmla="*/ 88900 h 1485900"/>
              <a:gd name="connsiteX16" fmla="*/ 381000 w 2413000"/>
              <a:gd name="connsiteY16" fmla="*/ 152400 h 1485900"/>
              <a:gd name="connsiteX17" fmla="*/ 222250 w 2413000"/>
              <a:gd name="connsiteY17" fmla="*/ 266700 h 1485900"/>
              <a:gd name="connsiteX18" fmla="*/ 127000 w 2413000"/>
              <a:gd name="connsiteY18" fmla="*/ 330200 h 1485900"/>
              <a:gd name="connsiteX19" fmla="*/ 0 w 2413000"/>
              <a:gd name="connsiteY19" fmla="*/ 444500 h 1485900"/>
              <a:gd name="connsiteX20" fmla="*/ 0 w 2413000"/>
              <a:gd name="connsiteY20" fmla="*/ 444500 h 1485900"/>
              <a:gd name="connsiteX0" fmla="*/ 2413000 w 2413000"/>
              <a:gd name="connsiteY0" fmla="*/ 1485900 h 1485900"/>
              <a:gd name="connsiteX1" fmla="*/ 2399417 w 2413000"/>
              <a:gd name="connsiteY1" fmla="*/ 1344930 h 1485900"/>
              <a:gd name="connsiteX2" fmla="*/ 2381250 w 2413000"/>
              <a:gd name="connsiteY2" fmla="*/ 1092200 h 1485900"/>
              <a:gd name="connsiteX3" fmla="*/ 2311400 w 2413000"/>
              <a:gd name="connsiteY3" fmla="*/ 874688 h 1485900"/>
              <a:gd name="connsiteX4" fmla="*/ 2222500 w 2413000"/>
              <a:gd name="connsiteY4" fmla="*/ 711200 h 1485900"/>
              <a:gd name="connsiteX5" fmla="*/ 2108200 w 2413000"/>
              <a:gd name="connsiteY5" fmla="*/ 552450 h 1485900"/>
              <a:gd name="connsiteX6" fmla="*/ 1968500 w 2413000"/>
              <a:gd name="connsiteY6" fmla="*/ 406400 h 1485900"/>
              <a:gd name="connsiteX7" fmla="*/ 1847850 w 2413000"/>
              <a:gd name="connsiteY7" fmla="*/ 304800 h 1485900"/>
              <a:gd name="connsiteX8" fmla="*/ 1720850 w 2413000"/>
              <a:gd name="connsiteY8" fmla="*/ 196850 h 1485900"/>
              <a:gd name="connsiteX9" fmla="*/ 1524000 w 2413000"/>
              <a:gd name="connsiteY9" fmla="*/ 101600 h 1485900"/>
              <a:gd name="connsiteX10" fmla="*/ 1308100 w 2413000"/>
              <a:gd name="connsiteY10" fmla="*/ 38100 h 1485900"/>
              <a:gd name="connsiteX11" fmla="*/ 1149350 w 2413000"/>
              <a:gd name="connsiteY11" fmla="*/ 12700 h 1485900"/>
              <a:gd name="connsiteX12" fmla="*/ 1009650 w 2413000"/>
              <a:gd name="connsiteY12" fmla="*/ 0 h 1485900"/>
              <a:gd name="connsiteX13" fmla="*/ 869950 w 2413000"/>
              <a:gd name="connsiteY13" fmla="*/ 12700 h 1485900"/>
              <a:gd name="connsiteX14" fmla="*/ 692150 w 2413000"/>
              <a:gd name="connsiteY14" fmla="*/ 44450 h 1485900"/>
              <a:gd name="connsiteX15" fmla="*/ 552450 w 2413000"/>
              <a:gd name="connsiteY15" fmla="*/ 88900 h 1485900"/>
              <a:gd name="connsiteX16" fmla="*/ 381000 w 2413000"/>
              <a:gd name="connsiteY16" fmla="*/ 152400 h 1485900"/>
              <a:gd name="connsiteX17" fmla="*/ 222250 w 2413000"/>
              <a:gd name="connsiteY17" fmla="*/ 266700 h 1485900"/>
              <a:gd name="connsiteX18" fmla="*/ 127000 w 2413000"/>
              <a:gd name="connsiteY18" fmla="*/ 330200 h 1485900"/>
              <a:gd name="connsiteX19" fmla="*/ 0 w 2413000"/>
              <a:gd name="connsiteY19" fmla="*/ 444500 h 1485900"/>
              <a:gd name="connsiteX20" fmla="*/ 0 w 2413000"/>
              <a:gd name="connsiteY20" fmla="*/ 444500 h 1485900"/>
              <a:gd name="connsiteX0" fmla="*/ 2413000 w 2413000"/>
              <a:gd name="connsiteY0" fmla="*/ 1485900 h 1485900"/>
              <a:gd name="connsiteX1" fmla="*/ 2399417 w 2413000"/>
              <a:gd name="connsiteY1" fmla="*/ 1344930 h 1485900"/>
              <a:gd name="connsiteX2" fmla="*/ 2399417 w 2413000"/>
              <a:gd name="connsiteY2" fmla="*/ 1336979 h 1485900"/>
              <a:gd name="connsiteX3" fmla="*/ 2381250 w 2413000"/>
              <a:gd name="connsiteY3" fmla="*/ 1092200 h 1485900"/>
              <a:gd name="connsiteX4" fmla="*/ 2311400 w 2413000"/>
              <a:gd name="connsiteY4" fmla="*/ 874688 h 1485900"/>
              <a:gd name="connsiteX5" fmla="*/ 2222500 w 2413000"/>
              <a:gd name="connsiteY5" fmla="*/ 711200 h 1485900"/>
              <a:gd name="connsiteX6" fmla="*/ 2108200 w 2413000"/>
              <a:gd name="connsiteY6" fmla="*/ 552450 h 1485900"/>
              <a:gd name="connsiteX7" fmla="*/ 1968500 w 2413000"/>
              <a:gd name="connsiteY7" fmla="*/ 406400 h 1485900"/>
              <a:gd name="connsiteX8" fmla="*/ 1847850 w 2413000"/>
              <a:gd name="connsiteY8" fmla="*/ 304800 h 1485900"/>
              <a:gd name="connsiteX9" fmla="*/ 1720850 w 2413000"/>
              <a:gd name="connsiteY9" fmla="*/ 196850 h 1485900"/>
              <a:gd name="connsiteX10" fmla="*/ 1524000 w 2413000"/>
              <a:gd name="connsiteY10" fmla="*/ 101600 h 1485900"/>
              <a:gd name="connsiteX11" fmla="*/ 1308100 w 2413000"/>
              <a:gd name="connsiteY11" fmla="*/ 38100 h 1485900"/>
              <a:gd name="connsiteX12" fmla="*/ 1149350 w 2413000"/>
              <a:gd name="connsiteY12" fmla="*/ 12700 h 1485900"/>
              <a:gd name="connsiteX13" fmla="*/ 1009650 w 2413000"/>
              <a:gd name="connsiteY13" fmla="*/ 0 h 1485900"/>
              <a:gd name="connsiteX14" fmla="*/ 869950 w 2413000"/>
              <a:gd name="connsiteY14" fmla="*/ 12700 h 1485900"/>
              <a:gd name="connsiteX15" fmla="*/ 692150 w 2413000"/>
              <a:gd name="connsiteY15" fmla="*/ 44450 h 1485900"/>
              <a:gd name="connsiteX16" fmla="*/ 552450 w 2413000"/>
              <a:gd name="connsiteY16" fmla="*/ 88900 h 1485900"/>
              <a:gd name="connsiteX17" fmla="*/ 381000 w 2413000"/>
              <a:gd name="connsiteY17" fmla="*/ 152400 h 1485900"/>
              <a:gd name="connsiteX18" fmla="*/ 222250 w 2413000"/>
              <a:gd name="connsiteY18" fmla="*/ 266700 h 1485900"/>
              <a:gd name="connsiteX19" fmla="*/ 127000 w 2413000"/>
              <a:gd name="connsiteY19" fmla="*/ 330200 h 1485900"/>
              <a:gd name="connsiteX20" fmla="*/ 0 w 2413000"/>
              <a:gd name="connsiteY20" fmla="*/ 444500 h 1485900"/>
              <a:gd name="connsiteX21" fmla="*/ 0 w 2413000"/>
              <a:gd name="connsiteY21" fmla="*/ 444500 h 1485900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500 w 2413607"/>
              <a:gd name="connsiteY8" fmla="*/ 406400 h 1507573"/>
              <a:gd name="connsiteX9" fmla="*/ 1847850 w 2413607"/>
              <a:gd name="connsiteY9" fmla="*/ 304800 h 1507573"/>
              <a:gd name="connsiteX10" fmla="*/ 1720850 w 2413607"/>
              <a:gd name="connsiteY10" fmla="*/ 196850 h 1507573"/>
              <a:gd name="connsiteX11" fmla="*/ 1524000 w 2413607"/>
              <a:gd name="connsiteY11" fmla="*/ 101600 h 1507573"/>
              <a:gd name="connsiteX12" fmla="*/ 1308100 w 2413607"/>
              <a:gd name="connsiteY12" fmla="*/ 38100 h 1507573"/>
              <a:gd name="connsiteX13" fmla="*/ 1149350 w 2413607"/>
              <a:gd name="connsiteY13" fmla="*/ 12700 h 1507573"/>
              <a:gd name="connsiteX14" fmla="*/ 1009650 w 2413607"/>
              <a:gd name="connsiteY14" fmla="*/ 0 h 1507573"/>
              <a:gd name="connsiteX15" fmla="*/ 869950 w 2413607"/>
              <a:gd name="connsiteY15" fmla="*/ 12700 h 1507573"/>
              <a:gd name="connsiteX16" fmla="*/ 692150 w 2413607"/>
              <a:gd name="connsiteY16" fmla="*/ 44450 h 1507573"/>
              <a:gd name="connsiteX17" fmla="*/ 552450 w 2413607"/>
              <a:gd name="connsiteY17" fmla="*/ 88900 h 1507573"/>
              <a:gd name="connsiteX18" fmla="*/ 381000 w 2413607"/>
              <a:gd name="connsiteY18" fmla="*/ 152400 h 1507573"/>
              <a:gd name="connsiteX19" fmla="*/ 222250 w 2413607"/>
              <a:gd name="connsiteY19" fmla="*/ 266700 h 1507573"/>
              <a:gd name="connsiteX20" fmla="*/ 127000 w 2413607"/>
              <a:gd name="connsiteY20" fmla="*/ 330200 h 1507573"/>
              <a:gd name="connsiteX21" fmla="*/ 0 w 2413607"/>
              <a:gd name="connsiteY21" fmla="*/ 444500 h 1507573"/>
              <a:gd name="connsiteX22" fmla="*/ 0 w 2413607"/>
              <a:gd name="connsiteY22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500 w 2413607"/>
              <a:gd name="connsiteY8" fmla="*/ 406400 h 1507573"/>
              <a:gd name="connsiteX9" fmla="*/ 1847850 w 2413607"/>
              <a:gd name="connsiteY9" fmla="*/ 304800 h 1507573"/>
              <a:gd name="connsiteX10" fmla="*/ 1720850 w 2413607"/>
              <a:gd name="connsiteY10" fmla="*/ 196850 h 1507573"/>
              <a:gd name="connsiteX11" fmla="*/ 1524000 w 2413607"/>
              <a:gd name="connsiteY11" fmla="*/ 101600 h 1507573"/>
              <a:gd name="connsiteX12" fmla="*/ 1308100 w 2413607"/>
              <a:gd name="connsiteY12" fmla="*/ 38100 h 1507573"/>
              <a:gd name="connsiteX13" fmla="*/ 1149350 w 2413607"/>
              <a:gd name="connsiteY13" fmla="*/ 12700 h 1507573"/>
              <a:gd name="connsiteX14" fmla="*/ 1009650 w 2413607"/>
              <a:gd name="connsiteY14" fmla="*/ 0 h 1507573"/>
              <a:gd name="connsiteX15" fmla="*/ 869950 w 2413607"/>
              <a:gd name="connsiteY15" fmla="*/ 12700 h 1507573"/>
              <a:gd name="connsiteX16" fmla="*/ 692150 w 2413607"/>
              <a:gd name="connsiteY16" fmla="*/ 44450 h 1507573"/>
              <a:gd name="connsiteX17" fmla="*/ 552450 w 2413607"/>
              <a:gd name="connsiteY17" fmla="*/ 88900 h 1507573"/>
              <a:gd name="connsiteX18" fmla="*/ 381000 w 2413607"/>
              <a:gd name="connsiteY18" fmla="*/ 152400 h 1507573"/>
              <a:gd name="connsiteX19" fmla="*/ 222250 w 2413607"/>
              <a:gd name="connsiteY19" fmla="*/ 266700 h 1507573"/>
              <a:gd name="connsiteX20" fmla="*/ 127000 w 2413607"/>
              <a:gd name="connsiteY20" fmla="*/ 330200 h 1507573"/>
              <a:gd name="connsiteX21" fmla="*/ 0 w 2413607"/>
              <a:gd name="connsiteY21" fmla="*/ 444500 h 1507573"/>
              <a:gd name="connsiteX22" fmla="*/ 0 w 2413607"/>
              <a:gd name="connsiteY22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500 w 2413607"/>
              <a:gd name="connsiteY8" fmla="*/ 406400 h 1507573"/>
              <a:gd name="connsiteX9" fmla="*/ 1847850 w 2413607"/>
              <a:gd name="connsiteY9" fmla="*/ 304800 h 1507573"/>
              <a:gd name="connsiteX10" fmla="*/ 1720850 w 2413607"/>
              <a:gd name="connsiteY10" fmla="*/ 196850 h 1507573"/>
              <a:gd name="connsiteX11" fmla="*/ 1524000 w 2413607"/>
              <a:gd name="connsiteY11" fmla="*/ 101600 h 1507573"/>
              <a:gd name="connsiteX12" fmla="*/ 1308100 w 2413607"/>
              <a:gd name="connsiteY12" fmla="*/ 38100 h 1507573"/>
              <a:gd name="connsiteX13" fmla="*/ 1149350 w 2413607"/>
              <a:gd name="connsiteY13" fmla="*/ 12700 h 1507573"/>
              <a:gd name="connsiteX14" fmla="*/ 1009650 w 2413607"/>
              <a:gd name="connsiteY14" fmla="*/ 0 h 1507573"/>
              <a:gd name="connsiteX15" fmla="*/ 869950 w 2413607"/>
              <a:gd name="connsiteY15" fmla="*/ 12700 h 1507573"/>
              <a:gd name="connsiteX16" fmla="*/ 692150 w 2413607"/>
              <a:gd name="connsiteY16" fmla="*/ 44450 h 1507573"/>
              <a:gd name="connsiteX17" fmla="*/ 552450 w 2413607"/>
              <a:gd name="connsiteY17" fmla="*/ 88900 h 1507573"/>
              <a:gd name="connsiteX18" fmla="*/ 381000 w 2413607"/>
              <a:gd name="connsiteY18" fmla="*/ 152400 h 1507573"/>
              <a:gd name="connsiteX19" fmla="*/ 222250 w 2413607"/>
              <a:gd name="connsiteY19" fmla="*/ 266700 h 1507573"/>
              <a:gd name="connsiteX20" fmla="*/ 127000 w 2413607"/>
              <a:gd name="connsiteY20" fmla="*/ 330200 h 1507573"/>
              <a:gd name="connsiteX21" fmla="*/ 128030 w 2413607"/>
              <a:gd name="connsiteY21" fmla="*/ 341208 h 1507573"/>
              <a:gd name="connsiteX22" fmla="*/ 0 w 2413607"/>
              <a:gd name="connsiteY22" fmla="*/ 444500 h 1507573"/>
              <a:gd name="connsiteX23" fmla="*/ 0 w 2413607"/>
              <a:gd name="connsiteY23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500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92150 w 2413607"/>
              <a:gd name="connsiteY17" fmla="*/ 44450 h 1507573"/>
              <a:gd name="connsiteX18" fmla="*/ 552450 w 2413607"/>
              <a:gd name="connsiteY18" fmla="*/ 88900 h 1507573"/>
              <a:gd name="connsiteX19" fmla="*/ 381000 w 2413607"/>
              <a:gd name="connsiteY19" fmla="*/ 152400 h 1507573"/>
              <a:gd name="connsiteX20" fmla="*/ 222250 w 2413607"/>
              <a:gd name="connsiteY20" fmla="*/ 266700 h 1507573"/>
              <a:gd name="connsiteX21" fmla="*/ 127000 w 2413607"/>
              <a:gd name="connsiteY21" fmla="*/ 330200 h 1507573"/>
              <a:gd name="connsiteX22" fmla="*/ 128030 w 2413607"/>
              <a:gd name="connsiteY22" fmla="*/ 341208 h 1507573"/>
              <a:gd name="connsiteX23" fmla="*/ 0 w 2413607"/>
              <a:gd name="connsiteY23" fmla="*/ 444500 h 1507573"/>
              <a:gd name="connsiteX24" fmla="*/ 0 w 2413607"/>
              <a:gd name="connsiteY24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92150 w 2413607"/>
              <a:gd name="connsiteY17" fmla="*/ 44450 h 1507573"/>
              <a:gd name="connsiteX18" fmla="*/ 552450 w 2413607"/>
              <a:gd name="connsiteY18" fmla="*/ 88900 h 1507573"/>
              <a:gd name="connsiteX19" fmla="*/ 381000 w 2413607"/>
              <a:gd name="connsiteY19" fmla="*/ 152400 h 1507573"/>
              <a:gd name="connsiteX20" fmla="*/ 222250 w 2413607"/>
              <a:gd name="connsiteY20" fmla="*/ 266700 h 1507573"/>
              <a:gd name="connsiteX21" fmla="*/ 127000 w 2413607"/>
              <a:gd name="connsiteY21" fmla="*/ 330200 h 1507573"/>
              <a:gd name="connsiteX22" fmla="*/ 128030 w 2413607"/>
              <a:gd name="connsiteY22" fmla="*/ 341208 h 1507573"/>
              <a:gd name="connsiteX23" fmla="*/ 0 w 2413607"/>
              <a:gd name="connsiteY23" fmla="*/ 444500 h 1507573"/>
              <a:gd name="connsiteX24" fmla="*/ 0 w 2413607"/>
              <a:gd name="connsiteY24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961671 w 2413607"/>
              <a:gd name="connsiteY9" fmla="*/ 403484 h 1507573"/>
              <a:gd name="connsiteX10" fmla="*/ 1847850 w 2413607"/>
              <a:gd name="connsiteY10" fmla="*/ 304800 h 1507573"/>
              <a:gd name="connsiteX11" fmla="*/ 1848369 w 2413607"/>
              <a:gd name="connsiteY11" fmla="*/ 297878 h 1507573"/>
              <a:gd name="connsiteX12" fmla="*/ 1720850 w 2413607"/>
              <a:gd name="connsiteY12" fmla="*/ 196850 h 1507573"/>
              <a:gd name="connsiteX13" fmla="*/ 1524000 w 2413607"/>
              <a:gd name="connsiteY13" fmla="*/ 101600 h 1507573"/>
              <a:gd name="connsiteX14" fmla="*/ 1308100 w 2413607"/>
              <a:gd name="connsiteY14" fmla="*/ 38100 h 1507573"/>
              <a:gd name="connsiteX15" fmla="*/ 1149350 w 2413607"/>
              <a:gd name="connsiteY15" fmla="*/ 12700 h 1507573"/>
              <a:gd name="connsiteX16" fmla="*/ 1009650 w 2413607"/>
              <a:gd name="connsiteY16" fmla="*/ 0 h 1507573"/>
              <a:gd name="connsiteX17" fmla="*/ 869950 w 2413607"/>
              <a:gd name="connsiteY17" fmla="*/ 12700 h 1507573"/>
              <a:gd name="connsiteX18" fmla="*/ 692150 w 2413607"/>
              <a:gd name="connsiteY18" fmla="*/ 44450 h 1507573"/>
              <a:gd name="connsiteX19" fmla="*/ 552450 w 2413607"/>
              <a:gd name="connsiteY19" fmla="*/ 88900 h 1507573"/>
              <a:gd name="connsiteX20" fmla="*/ 381000 w 2413607"/>
              <a:gd name="connsiteY20" fmla="*/ 152400 h 1507573"/>
              <a:gd name="connsiteX21" fmla="*/ 222250 w 2413607"/>
              <a:gd name="connsiteY21" fmla="*/ 266700 h 1507573"/>
              <a:gd name="connsiteX22" fmla="*/ 127000 w 2413607"/>
              <a:gd name="connsiteY22" fmla="*/ 330200 h 1507573"/>
              <a:gd name="connsiteX23" fmla="*/ 128030 w 2413607"/>
              <a:gd name="connsiteY23" fmla="*/ 341208 h 1507573"/>
              <a:gd name="connsiteX24" fmla="*/ 0 w 2413607"/>
              <a:gd name="connsiteY24" fmla="*/ 444500 h 1507573"/>
              <a:gd name="connsiteX25" fmla="*/ 0 w 2413607"/>
              <a:gd name="connsiteY25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92150 w 2413607"/>
              <a:gd name="connsiteY17" fmla="*/ 44450 h 1507573"/>
              <a:gd name="connsiteX18" fmla="*/ 552450 w 2413607"/>
              <a:gd name="connsiteY18" fmla="*/ 88900 h 1507573"/>
              <a:gd name="connsiteX19" fmla="*/ 381000 w 2413607"/>
              <a:gd name="connsiteY19" fmla="*/ 152400 h 1507573"/>
              <a:gd name="connsiteX20" fmla="*/ 222250 w 2413607"/>
              <a:gd name="connsiteY20" fmla="*/ 266700 h 1507573"/>
              <a:gd name="connsiteX21" fmla="*/ 127000 w 2413607"/>
              <a:gd name="connsiteY21" fmla="*/ 330200 h 1507573"/>
              <a:gd name="connsiteX22" fmla="*/ 128030 w 2413607"/>
              <a:gd name="connsiteY22" fmla="*/ 341208 h 1507573"/>
              <a:gd name="connsiteX23" fmla="*/ 0 w 2413607"/>
              <a:gd name="connsiteY23" fmla="*/ 444500 h 1507573"/>
              <a:gd name="connsiteX24" fmla="*/ 0 w 2413607"/>
              <a:gd name="connsiteY24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92150 w 2413607"/>
              <a:gd name="connsiteY17" fmla="*/ 44450 h 1507573"/>
              <a:gd name="connsiteX18" fmla="*/ 552450 w 2413607"/>
              <a:gd name="connsiteY18" fmla="*/ 88900 h 1507573"/>
              <a:gd name="connsiteX19" fmla="*/ 381000 w 2413607"/>
              <a:gd name="connsiteY19" fmla="*/ 152400 h 1507573"/>
              <a:gd name="connsiteX20" fmla="*/ 222250 w 2413607"/>
              <a:gd name="connsiteY20" fmla="*/ 266700 h 1507573"/>
              <a:gd name="connsiteX21" fmla="*/ 127000 w 2413607"/>
              <a:gd name="connsiteY21" fmla="*/ 330200 h 1507573"/>
              <a:gd name="connsiteX22" fmla="*/ 128030 w 2413607"/>
              <a:gd name="connsiteY22" fmla="*/ 341208 h 1507573"/>
              <a:gd name="connsiteX23" fmla="*/ 0 w 2413607"/>
              <a:gd name="connsiteY23" fmla="*/ 444500 h 1507573"/>
              <a:gd name="connsiteX24" fmla="*/ 0 w 2413607"/>
              <a:gd name="connsiteY24" fmla="*/ 444500 h 150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413607" h="1507573">
                <a:moveTo>
                  <a:pt x="2413000" y="1485900"/>
                </a:moveTo>
                <a:cubicBezTo>
                  <a:pt x="2412724" y="1485596"/>
                  <a:pt x="2413607" y="1507573"/>
                  <a:pt x="2411343" y="1484078"/>
                </a:cubicBezTo>
                <a:cubicBezTo>
                  <a:pt x="2409079" y="1460583"/>
                  <a:pt x="2401405" y="1369447"/>
                  <a:pt x="2399417" y="1344930"/>
                </a:cubicBezTo>
                <a:cubicBezTo>
                  <a:pt x="2397153" y="1320110"/>
                  <a:pt x="2402445" y="1379101"/>
                  <a:pt x="2399417" y="1336979"/>
                </a:cubicBezTo>
                <a:cubicBezTo>
                  <a:pt x="2396389" y="1294857"/>
                  <a:pt x="2395920" y="1169249"/>
                  <a:pt x="2381250" y="1092200"/>
                </a:cubicBezTo>
                <a:cubicBezTo>
                  <a:pt x="2366581" y="1015152"/>
                  <a:pt x="2337858" y="938188"/>
                  <a:pt x="2311400" y="874688"/>
                </a:cubicBezTo>
                <a:cubicBezTo>
                  <a:pt x="2284942" y="811188"/>
                  <a:pt x="2256367" y="764906"/>
                  <a:pt x="2222500" y="711200"/>
                </a:cubicBezTo>
                <a:cubicBezTo>
                  <a:pt x="2188633" y="657494"/>
                  <a:pt x="2150539" y="603250"/>
                  <a:pt x="2108200" y="552450"/>
                </a:cubicBezTo>
                <a:cubicBezTo>
                  <a:pt x="2065861" y="501650"/>
                  <a:pt x="2011860" y="447675"/>
                  <a:pt x="1968468" y="406400"/>
                </a:cubicBezTo>
                <a:cubicBezTo>
                  <a:pt x="1925076" y="365125"/>
                  <a:pt x="1867867" y="322887"/>
                  <a:pt x="1847850" y="304800"/>
                </a:cubicBezTo>
                <a:cubicBezTo>
                  <a:pt x="1827834" y="286713"/>
                  <a:pt x="1869536" y="315870"/>
                  <a:pt x="1848369" y="297878"/>
                </a:cubicBezTo>
                <a:cubicBezTo>
                  <a:pt x="1827202" y="279886"/>
                  <a:pt x="1774911" y="229563"/>
                  <a:pt x="1720850" y="196850"/>
                </a:cubicBezTo>
                <a:cubicBezTo>
                  <a:pt x="1666789" y="164137"/>
                  <a:pt x="1592792" y="128058"/>
                  <a:pt x="1524000" y="101600"/>
                </a:cubicBezTo>
                <a:cubicBezTo>
                  <a:pt x="1455208" y="75142"/>
                  <a:pt x="1370542" y="52917"/>
                  <a:pt x="1308100" y="38100"/>
                </a:cubicBezTo>
                <a:cubicBezTo>
                  <a:pt x="1245658" y="23283"/>
                  <a:pt x="1199092" y="19050"/>
                  <a:pt x="1149350" y="12700"/>
                </a:cubicBezTo>
                <a:cubicBezTo>
                  <a:pt x="1099608" y="6350"/>
                  <a:pt x="1056217" y="0"/>
                  <a:pt x="1009650" y="0"/>
                </a:cubicBezTo>
                <a:cubicBezTo>
                  <a:pt x="963083" y="0"/>
                  <a:pt x="922867" y="5292"/>
                  <a:pt x="869950" y="12700"/>
                </a:cubicBezTo>
                <a:cubicBezTo>
                  <a:pt x="817033" y="20108"/>
                  <a:pt x="745067" y="31750"/>
                  <a:pt x="692150" y="44450"/>
                </a:cubicBezTo>
                <a:cubicBezTo>
                  <a:pt x="639233" y="57150"/>
                  <a:pt x="604308" y="70908"/>
                  <a:pt x="552450" y="88900"/>
                </a:cubicBezTo>
                <a:cubicBezTo>
                  <a:pt x="500592" y="106892"/>
                  <a:pt x="436033" y="122767"/>
                  <a:pt x="381000" y="152400"/>
                </a:cubicBezTo>
                <a:cubicBezTo>
                  <a:pt x="325967" y="182033"/>
                  <a:pt x="264583" y="237067"/>
                  <a:pt x="222250" y="266700"/>
                </a:cubicBezTo>
                <a:cubicBezTo>
                  <a:pt x="179917" y="296333"/>
                  <a:pt x="142703" y="317782"/>
                  <a:pt x="127000" y="330200"/>
                </a:cubicBezTo>
                <a:cubicBezTo>
                  <a:pt x="111297" y="342618"/>
                  <a:pt x="149196" y="322158"/>
                  <a:pt x="128030" y="341208"/>
                </a:cubicBezTo>
                <a:cubicBezTo>
                  <a:pt x="106864" y="360258"/>
                  <a:pt x="21338" y="427285"/>
                  <a:pt x="0" y="444500"/>
                </a:cubicBezTo>
                <a:lnTo>
                  <a:pt x="0" y="444500"/>
                </a:ln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5" name="Полилиния 94"/>
          <p:cNvSpPr/>
          <p:nvPr/>
        </p:nvSpPr>
        <p:spPr bwMode="auto">
          <a:xfrm>
            <a:off x="2714612" y="3286123"/>
            <a:ext cx="1392887" cy="1381049"/>
          </a:xfrm>
          <a:custGeom>
            <a:avLst/>
            <a:gdLst>
              <a:gd name="connsiteX0" fmla="*/ 2413000 w 2413000"/>
              <a:gd name="connsiteY0" fmla="*/ 1485900 h 1485900"/>
              <a:gd name="connsiteX1" fmla="*/ 2381250 w 2413000"/>
              <a:gd name="connsiteY1" fmla="*/ 1092200 h 1485900"/>
              <a:gd name="connsiteX2" fmla="*/ 2311400 w 2413000"/>
              <a:gd name="connsiteY2" fmla="*/ 946150 h 1485900"/>
              <a:gd name="connsiteX3" fmla="*/ 2222500 w 2413000"/>
              <a:gd name="connsiteY3" fmla="*/ 711200 h 1485900"/>
              <a:gd name="connsiteX4" fmla="*/ 2108200 w 2413000"/>
              <a:gd name="connsiteY4" fmla="*/ 552450 h 1485900"/>
              <a:gd name="connsiteX5" fmla="*/ 1968500 w 2413000"/>
              <a:gd name="connsiteY5" fmla="*/ 406400 h 1485900"/>
              <a:gd name="connsiteX6" fmla="*/ 1847850 w 2413000"/>
              <a:gd name="connsiteY6" fmla="*/ 304800 h 1485900"/>
              <a:gd name="connsiteX7" fmla="*/ 1720850 w 2413000"/>
              <a:gd name="connsiteY7" fmla="*/ 196850 h 1485900"/>
              <a:gd name="connsiteX8" fmla="*/ 1524000 w 2413000"/>
              <a:gd name="connsiteY8" fmla="*/ 101600 h 1485900"/>
              <a:gd name="connsiteX9" fmla="*/ 1308100 w 2413000"/>
              <a:gd name="connsiteY9" fmla="*/ 38100 h 1485900"/>
              <a:gd name="connsiteX10" fmla="*/ 1149350 w 2413000"/>
              <a:gd name="connsiteY10" fmla="*/ 12700 h 1485900"/>
              <a:gd name="connsiteX11" fmla="*/ 1009650 w 2413000"/>
              <a:gd name="connsiteY11" fmla="*/ 0 h 1485900"/>
              <a:gd name="connsiteX12" fmla="*/ 869950 w 2413000"/>
              <a:gd name="connsiteY12" fmla="*/ 12700 h 1485900"/>
              <a:gd name="connsiteX13" fmla="*/ 692150 w 2413000"/>
              <a:gd name="connsiteY13" fmla="*/ 44450 h 1485900"/>
              <a:gd name="connsiteX14" fmla="*/ 552450 w 2413000"/>
              <a:gd name="connsiteY14" fmla="*/ 88900 h 1485900"/>
              <a:gd name="connsiteX15" fmla="*/ 381000 w 2413000"/>
              <a:gd name="connsiteY15" fmla="*/ 152400 h 1485900"/>
              <a:gd name="connsiteX16" fmla="*/ 222250 w 2413000"/>
              <a:gd name="connsiteY16" fmla="*/ 266700 h 1485900"/>
              <a:gd name="connsiteX17" fmla="*/ 127000 w 2413000"/>
              <a:gd name="connsiteY17" fmla="*/ 330200 h 1485900"/>
              <a:gd name="connsiteX18" fmla="*/ 0 w 2413000"/>
              <a:gd name="connsiteY18" fmla="*/ 444500 h 1485900"/>
              <a:gd name="connsiteX19" fmla="*/ 0 w 2413000"/>
              <a:gd name="connsiteY19" fmla="*/ 444500 h 1485900"/>
              <a:gd name="connsiteX0" fmla="*/ 2413000 w 2413000"/>
              <a:gd name="connsiteY0" fmla="*/ 1485900 h 1485900"/>
              <a:gd name="connsiteX1" fmla="*/ 2381250 w 2413000"/>
              <a:gd name="connsiteY1" fmla="*/ 1092200 h 1485900"/>
              <a:gd name="connsiteX2" fmla="*/ 2311400 w 2413000"/>
              <a:gd name="connsiteY2" fmla="*/ 946150 h 1485900"/>
              <a:gd name="connsiteX3" fmla="*/ 2222500 w 2413000"/>
              <a:gd name="connsiteY3" fmla="*/ 711200 h 1485900"/>
              <a:gd name="connsiteX4" fmla="*/ 2108200 w 2413000"/>
              <a:gd name="connsiteY4" fmla="*/ 552450 h 1485900"/>
              <a:gd name="connsiteX5" fmla="*/ 1968500 w 2413000"/>
              <a:gd name="connsiteY5" fmla="*/ 406400 h 1485900"/>
              <a:gd name="connsiteX6" fmla="*/ 1847850 w 2413000"/>
              <a:gd name="connsiteY6" fmla="*/ 304800 h 1485900"/>
              <a:gd name="connsiteX7" fmla="*/ 1720850 w 2413000"/>
              <a:gd name="connsiteY7" fmla="*/ 196850 h 1485900"/>
              <a:gd name="connsiteX8" fmla="*/ 1524000 w 2413000"/>
              <a:gd name="connsiteY8" fmla="*/ 101600 h 1485900"/>
              <a:gd name="connsiteX9" fmla="*/ 1308100 w 2413000"/>
              <a:gd name="connsiteY9" fmla="*/ 38100 h 1485900"/>
              <a:gd name="connsiteX10" fmla="*/ 1149350 w 2413000"/>
              <a:gd name="connsiteY10" fmla="*/ 12700 h 1485900"/>
              <a:gd name="connsiteX11" fmla="*/ 1009650 w 2413000"/>
              <a:gd name="connsiteY11" fmla="*/ 0 h 1485900"/>
              <a:gd name="connsiteX12" fmla="*/ 869950 w 2413000"/>
              <a:gd name="connsiteY12" fmla="*/ 12700 h 1485900"/>
              <a:gd name="connsiteX13" fmla="*/ 692150 w 2413000"/>
              <a:gd name="connsiteY13" fmla="*/ 44450 h 1485900"/>
              <a:gd name="connsiteX14" fmla="*/ 552450 w 2413000"/>
              <a:gd name="connsiteY14" fmla="*/ 88900 h 1485900"/>
              <a:gd name="connsiteX15" fmla="*/ 381000 w 2413000"/>
              <a:gd name="connsiteY15" fmla="*/ 152400 h 1485900"/>
              <a:gd name="connsiteX16" fmla="*/ 222250 w 2413000"/>
              <a:gd name="connsiteY16" fmla="*/ 266700 h 1485900"/>
              <a:gd name="connsiteX17" fmla="*/ 127000 w 2413000"/>
              <a:gd name="connsiteY17" fmla="*/ 330200 h 1485900"/>
              <a:gd name="connsiteX18" fmla="*/ 0 w 2413000"/>
              <a:gd name="connsiteY18" fmla="*/ 444500 h 1485900"/>
              <a:gd name="connsiteX19" fmla="*/ 0 w 2413000"/>
              <a:gd name="connsiteY19" fmla="*/ 444500 h 1485900"/>
              <a:gd name="connsiteX0" fmla="*/ 2413000 w 2413000"/>
              <a:gd name="connsiteY0" fmla="*/ 1485900 h 1485900"/>
              <a:gd name="connsiteX1" fmla="*/ 2381250 w 2413000"/>
              <a:gd name="connsiteY1" fmla="*/ 1092200 h 1485900"/>
              <a:gd name="connsiteX2" fmla="*/ 2311400 w 2413000"/>
              <a:gd name="connsiteY2" fmla="*/ 946150 h 1485900"/>
              <a:gd name="connsiteX3" fmla="*/ 2222500 w 2413000"/>
              <a:gd name="connsiteY3" fmla="*/ 711200 h 1485900"/>
              <a:gd name="connsiteX4" fmla="*/ 2108200 w 2413000"/>
              <a:gd name="connsiteY4" fmla="*/ 552450 h 1485900"/>
              <a:gd name="connsiteX5" fmla="*/ 1968500 w 2413000"/>
              <a:gd name="connsiteY5" fmla="*/ 406400 h 1485900"/>
              <a:gd name="connsiteX6" fmla="*/ 1847850 w 2413000"/>
              <a:gd name="connsiteY6" fmla="*/ 304800 h 1485900"/>
              <a:gd name="connsiteX7" fmla="*/ 1720850 w 2413000"/>
              <a:gd name="connsiteY7" fmla="*/ 196850 h 1485900"/>
              <a:gd name="connsiteX8" fmla="*/ 1524000 w 2413000"/>
              <a:gd name="connsiteY8" fmla="*/ 101600 h 1485900"/>
              <a:gd name="connsiteX9" fmla="*/ 1308100 w 2413000"/>
              <a:gd name="connsiteY9" fmla="*/ 38100 h 1485900"/>
              <a:gd name="connsiteX10" fmla="*/ 1149350 w 2413000"/>
              <a:gd name="connsiteY10" fmla="*/ 12700 h 1485900"/>
              <a:gd name="connsiteX11" fmla="*/ 1009650 w 2413000"/>
              <a:gd name="connsiteY11" fmla="*/ 0 h 1485900"/>
              <a:gd name="connsiteX12" fmla="*/ 869950 w 2413000"/>
              <a:gd name="connsiteY12" fmla="*/ 12700 h 1485900"/>
              <a:gd name="connsiteX13" fmla="*/ 692150 w 2413000"/>
              <a:gd name="connsiteY13" fmla="*/ 44450 h 1485900"/>
              <a:gd name="connsiteX14" fmla="*/ 552450 w 2413000"/>
              <a:gd name="connsiteY14" fmla="*/ 88900 h 1485900"/>
              <a:gd name="connsiteX15" fmla="*/ 381000 w 2413000"/>
              <a:gd name="connsiteY15" fmla="*/ 152400 h 1485900"/>
              <a:gd name="connsiteX16" fmla="*/ 222250 w 2413000"/>
              <a:gd name="connsiteY16" fmla="*/ 266700 h 1485900"/>
              <a:gd name="connsiteX17" fmla="*/ 127000 w 2413000"/>
              <a:gd name="connsiteY17" fmla="*/ 330200 h 1485900"/>
              <a:gd name="connsiteX18" fmla="*/ 0 w 2413000"/>
              <a:gd name="connsiteY18" fmla="*/ 444500 h 1485900"/>
              <a:gd name="connsiteX19" fmla="*/ 0 w 2413000"/>
              <a:gd name="connsiteY19" fmla="*/ 444500 h 1485900"/>
              <a:gd name="connsiteX0" fmla="*/ 2413000 w 2413000"/>
              <a:gd name="connsiteY0" fmla="*/ 1485900 h 1485900"/>
              <a:gd name="connsiteX1" fmla="*/ 2381250 w 2413000"/>
              <a:gd name="connsiteY1" fmla="*/ 1092200 h 1485900"/>
              <a:gd name="connsiteX2" fmla="*/ 2311400 w 2413000"/>
              <a:gd name="connsiteY2" fmla="*/ 874688 h 1485900"/>
              <a:gd name="connsiteX3" fmla="*/ 2222500 w 2413000"/>
              <a:gd name="connsiteY3" fmla="*/ 711200 h 1485900"/>
              <a:gd name="connsiteX4" fmla="*/ 2108200 w 2413000"/>
              <a:gd name="connsiteY4" fmla="*/ 552450 h 1485900"/>
              <a:gd name="connsiteX5" fmla="*/ 1968500 w 2413000"/>
              <a:gd name="connsiteY5" fmla="*/ 406400 h 1485900"/>
              <a:gd name="connsiteX6" fmla="*/ 1847850 w 2413000"/>
              <a:gd name="connsiteY6" fmla="*/ 304800 h 1485900"/>
              <a:gd name="connsiteX7" fmla="*/ 1720850 w 2413000"/>
              <a:gd name="connsiteY7" fmla="*/ 196850 h 1485900"/>
              <a:gd name="connsiteX8" fmla="*/ 1524000 w 2413000"/>
              <a:gd name="connsiteY8" fmla="*/ 101600 h 1485900"/>
              <a:gd name="connsiteX9" fmla="*/ 1308100 w 2413000"/>
              <a:gd name="connsiteY9" fmla="*/ 38100 h 1485900"/>
              <a:gd name="connsiteX10" fmla="*/ 1149350 w 2413000"/>
              <a:gd name="connsiteY10" fmla="*/ 12700 h 1485900"/>
              <a:gd name="connsiteX11" fmla="*/ 1009650 w 2413000"/>
              <a:gd name="connsiteY11" fmla="*/ 0 h 1485900"/>
              <a:gd name="connsiteX12" fmla="*/ 869950 w 2413000"/>
              <a:gd name="connsiteY12" fmla="*/ 12700 h 1485900"/>
              <a:gd name="connsiteX13" fmla="*/ 692150 w 2413000"/>
              <a:gd name="connsiteY13" fmla="*/ 44450 h 1485900"/>
              <a:gd name="connsiteX14" fmla="*/ 552450 w 2413000"/>
              <a:gd name="connsiteY14" fmla="*/ 88900 h 1485900"/>
              <a:gd name="connsiteX15" fmla="*/ 381000 w 2413000"/>
              <a:gd name="connsiteY15" fmla="*/ 152400 h 1485900"/>
              <a:gd name="connsiteX16" fmla="*/ 222250 w 2413000"/>
              <a:gd name="connsiteY16" fmla="*/ 266700 h 1485900"/>
              <a:gd name="connsiteX17" fmla="*/ 127000 w 2413000"/>
              <a:gd name="connsiteY17" fmla="*/ 330200 h 1485900"/>
              <a:gd name="connsiteX18" fmla="*/ 0 w 2413000"/>
              <a:gd name="connsiteY18" fmla="*/ 444500 h 1485900"/>
              <a:gd name="connsiteX19" fmla="*/ 0 w 2413000"/>
              <a:gd name="connsiteY19" fmla="*/ 444500 h 1485900"/>
              <a:gd name="connsiteX0" fmla="*/ 2413000 w 2413000"/>
              <a:gd name="connsiteY0" fmla="*/ 1485900 h 1485900"/>
              <a:gd name="connsiteX1" fmla="*/ 2399417 w 2413000"/>
              <a:gd name="connsiteY1" fmla="*/ 1344930 h 1485900"/>
              <a:gd name="connsiteX2" fmla="*/ 2381250 w 2413000"/>
              <a:gd name="connsiteY2" fmla="*/ 1092200 h 1485900"/>
              <a:gd name="connsiteX3" fmla="*/ 2311400 w 2413000"/>
              <a:gd name="connsiteY3" fmla="*/ 874688 h 1485900"/>
              <a:gd name="connsiteX4" fmla="*/ 2222500 w 2413000"/>
              <a:gd name="connsiteY4" fmla="*/ 711200 h 1485900"/>
              <a:gd name="connsiteX5" fmla="*/ 2108200 w 2413000"/>
              <a:gd name="connsiteY5" fmla="*/ 552450 h 1485900"/>
              <a:gd name="connsiteX6" fmla="*/ 1968500 w 2413000"/>
              <a:gd name="connsiteY6" fmla="*/ 406400 h 1485900"/>
              <a:gd name="connsiteX7" fmla="*/ 1847850 w 2413000"/>
              <a:gd name="connsiteY7" fmla="*/ 304800 h 1485900"/>
              <a:gd name="connsiteX8" fmla="*/ 1720850 w 2413000"/>
              <a:gd name="connsiteY8" fmla="*/ 196850 h 1485900"/>
              <a:gd name="connsiteX9" fmla="*/ 1524000 w 2413000"/>
              <a:gd name="connsiteY9" fmla="*/ 101600 h 1485900"/>
              <a:gd name="connsiteX10" fmla="*/ 1308100 w 2413000"/>
              <a:gd name="connsiteY10" fmla="*/ 38100 h 1485900"/>
              <a:gd name="connsiteX11" fmla="*/ 1149350 w 2413000"/>
              <a:gd name="connsiteY11" fmla="*/ 12700 h 1485900"/>
              <a:gd name="connsiteX12" fmla="*/ 1009650 w 2413000"/>
              <a:gd name="connsiteY12" fmla="*/ 0 h 1485900"/>
              <a:gd name="connsiteX13" fmla="*/ 869950 w 2413000"/>
              <a:gd name="connsiteY13" fmla="*/ 12700 h 1485900"/>
              <a:gd name="connsiteX14" fmla="*/ 692150 w 2413000"/>
              <a:gd name="connsiteY14" fmla="*/ 44450 h 1485900"/>
              <a:gd name="connsiteX15" fmla="*/ 552450 w 2413000"/>
              <a:gd name="connsiteY15" fmla="*/ 88900 h 1485900"/>
              <a:gd name="connsiteX16" fmla="*/ 381000 w 2413000"/>
              <a:gd name="connsiteY16" fmla="*/ 152400 h 1485900"/>
              <a:gd name="connsiteX17" fmla="*/ 222250 w 2413000"/>
              <a:gd name="connsiteY17" fmla="*/ 266700 h 1485900"/>
              <a:gd name="connsiteX18" fmla="*/ 127000 w 2413000"/>
              <a:gd name="connsiteY18" fmla="*/ 330200 h 1485900"/>
              <a:gd name="connsiteX19" fmla="*/ 0 w 2413000"/>
              <a:gd name="connsiteY19" fmla="*/ 444500 h 1485900"/>
              <a:gd name="connsiteX20" fmla="*/ 0 w 2413000"/>
              <a:gd name="connsiteY20" fmla="*/ 444500 h 1485900"/>
              <a:gd name="connsiteX0" fmla="*/ 2413000 w 2413000"/>
              <a:gd name="connsiteY0" fmla="*/ 1485900 h 1485900"/>
              <a:gd name="connsiteX1" fmla="*/ 2399417 w 2413000"/>
              <a:gd name="connsiteY1" fmla="*/ 1344930 h 1485900"/>
              <a:gd name="connsiteX2" fmla="*/ 2381250 w 2413000"/>
              <a:gd name="connsiteY2" fmla="*/ 1092200 h 1485900"/>
              <a:gd name="connsiteX3" fmla="*/ 2311400 w 2413000"/>
              <a:gd name="connsiteY3" fmla="*/ 874688 h 1485900"/>
              <a:gd name="connsiteX4" fmla="*/ 2222500 w 2413000"/>
              <a:gd name="connsiteY4" fmla="*/ 711200 h 1485900"/>
              <a:gd name="connsiteX5" fmla="*/ 2108200 w 2413000"/>
              <a:gd name="connsiteY5" fmla="*/ 552450 h 1485900"/>
              <a:gd name="connsiteX6" fmla="*/ 1968500 w 2413000"/>
              <a:gd name="connsiteY6" fmla="*/ 406400 h 1485900"/>
              <a:gd name="connsiteX7" fmla="*/ 1847850 w 2413000"/>
              <a:gd name="connsiteY7" fmla="*/ 304800 h 1485900"/>
              <a:gd name="connsiteX8" fmla="*/ 1720850 w 2413000"/>
              <a:gd name="connsiteY8" fmla="*/ 196850 h 1485900"/>
              <a:gd name="connsiteX9" fmla="*/ 1524000 w 2413000"/>
              <a:gd name="connsiteY9" fmla="*/ 101600 h 1485900"/>
              <a:gd name="connsiteX10" fmla="*/ 1308100 w 2413000"/>
              <a:gd name="connsiteY10" fmla="*/ 38100 h 1485900"/>
              <a:gd name="connsiteX11" fmla="*/ 1149350 w 2413000"/>
              <a:gd name="connsiteY11" fmla="*/ 12700 h 1485900"/>
              <a:gd name="connsiteX12" fmla="*/ 1009650 w 2413000"/>
              <a:gd name="connsiteY12" fmla="*/ 0 h 1485900"/>
              <a:gd name="connsiteX13" fmla="*/ 869950 w 2413000"/>
              <a:gd name="connsiteY13" fmla="*/ 12700 h 1485900"/>
              <a:gd name="connsiteX14" fmla="*/ 692150 w 2413000"/>
              <a:gd name="connsiteY14" fmla="*/ 44450 h 1485900"/>
              <a:gd name="connsiteX15" fmla="*/ 552450 w 2413000"/>
              <a:gd name="connsiteY15" fmla="*/ 88900 h 1485900"/>
              <a:gd name="connsiteX16" fmla="*/ 381000 w 2413000"/>
              <a:gd name="connsiteY16" fmla="*/ 152400 h 1485900"/>
              <a:gd name="connsiteX17" fmla="*/ 222250 w 2413000"/>
              <a:gd name="connsiteY17" fmla="*/ 266700 h 1485900"/>
              <a:gd name="connsiteX18" fmla="*/ 127000 w 2413000"/>
              <a:gd name="connsiteY18" fmla="*/ 330200 h 1485900"/>
              <a:gd name="connsiteX19" fmla="*/ 0 w 2413000"/>
              <a:gd name="connsiteY19" fmla="*/ 444500 h 1485900"/>
              <a:gd name="connsiteX20" fmla="*/ 0 w 2413000"/>
              <a:gd name="connsiteY20" fmla="*/ 444500 h 1485900"/>
              <a:gd name="connsiteX0" fmla="*/ 2413000 w 2413000"/>
              <a:gd name="connsiteY0" fmla="*/ 1485900 h 1485900"/>
              <a:gd name="connsiteX1" fmla="*/ 2399417 w 2413000"/>
              <a:gd name="connsiteY1" fmla="*/ 1344930 h 1485900"/>
              <a:gd name="connsiteX2" fmla="*/ 2381250 w 2413000"/>
              <a:gd name="connsiteY2" fmla="*/ 1092200 h 1485900"/>
              <a:gd name="connsiteX3" fmla="*/ 2311400 w 2413000"/>
              <a:gd name="connsiteY3" fmla="*/ 874688 h 1485900"/>
              <a:gd name="connsiteX4" fmla="*/ 2222500 w 2413000"/>
              <a:gd name="connsiteY4" fmla="*/ 711200 h 1485900"/>
              <a:gd name="connsiteX5" fmla="*/ 2108200 w 2413000"/>
              <a:gd name="connsiteY5" fmla="*/ 552450 h 1485900"/>
              <a:gd name="connsiteX6" fmla="*/ 1968500 w 2413000"/>
              <a:gd name="connsiteY6" fmla="*/ 406400 h 1485900"/>
              <a:gd name="connsiteX7" fmla="*/ 1847850 w 2413000"/>
              <a:gd name="connsiteY7" fmla="*/ 304800 h 1485900"/>
              <a:gd name="connsiteX8" fmla="*/ 1720850 w 2413000"/>
              <a:gd name="connsiteY8" fmla="*/ 196850 h 1485900"/>
              <a:gd name="connsiteX9" fmla="*/ 1524000 w 2413000"/>
              <a:gd name="connsiteY9" fmla="*/ 101600 h 1485900"/>
              <a:gd name="connsiteX10" fmla="*/ 1308100 w 2413000"/>
              <a:gd name="connsiteY10" fmla="*/ 38100 h 1485900"/>
              <a:gd name="connsiteX11" fmla="*/ 1149350 w 2413000"/>
              <a:gd name="connsiteY11" fmla="*/ 12700 h 1485900"/>
              <a:gd name="connsiteX12" fmla="*/ 1009650 w 2413000"/>
              <a:gd name="connsiteY12" fmla="*/ 0 h 1485900"/>
              <a:gd name="connsiteX13" fmla="*/ 869950 w 2413000"/>
              <a:gd name="connsiteY13" fmla="*/ 12700 h 1485900"/>
              <a:gd name="connsiteX14" fmla="*/ 692150 w 2413000"/>
              <a:gd name="connsiteY14" fmla="*/ 44450 h 1485900"/>
              <a:gd name="connsiteX15" fmla="*/ 552450 w 2413000"/>
              <a:gd name="connsiteY15" fmla="*/ 88900 h 1485900"/>
              <a:gd name="connsiteX16" fmla="*/ 381000 w 2413000"/>
              <a:gd name="connsiteY16" fmla="*/ 152400 h 1485900"/>
              <a:gd name="connsiteX17" fmla="*/ 222250 w 2413000"/>
              <a:gd name="connsiteY17" fmla="*/ 266700 h 1485900"/>
              <a:gd name="connsiteX18" fmla="*/ 127000 w 2413000"/>
              <a:gd name="connsiteY18" fmla="*/ 330200 h 1485900"/>
              <a:gd name="connsiteX19" fmla="*/ 0 w 2413000"/>
              <a:gd name="connsiteY19" fmla="*/ 444500 h 1485900"/>
              <a:gd name="connsiteX20" fmla="*/ 0 w 2413000"/>
              <a:gd name="connsiteY20" fmla="*/ 444500 h 1485900"/>
              <a:gd name="connsiteX0" fmla="*/ 2413000 w 2413000"/>
              <a:gd name="connsiteY0" fmla="*/ 1485900 h 1485900"/>
              <a:gd name="connsiteX1" fmla="*/ 2399417 w 2413000"/>
              <a:gd name="connsiteY1" fmla="*/ 1344930 h 1485900"/>
              <a:gd name="connsiteX2" fmla="*/ 2381250 w 2413000"/>
              <a:gd name="connsiteY2" fmla="*/ 1092200 h 1485900"/>
              <a:gd name="connsiteX3" fmla="*/ 2311400 w 2413000"/>
              <a:gd name="connsiteY3" fmla="*/ 874688 h 1485900"/>
              <a:gd name="connsiteX4" fmla="*/ 2222500 w 2413000"/>
              <a:gd name="connsiteY4" fmla="*/ 711200 h 1485900"/>
              <a:gd name="connsiteX5" fmla="*/ 2108200 w 2413000"/>
              <a:gd name="connsiteY5" fmla="*/ 552450 h 1485900"/>
              <a:gd name="connsiteX6" fmla="*/ 1968500 w 2413000"/>
              <a:gd name="connsiteY6" fmla="*/ 406400 h 1485900"/>
              <a:gd name="connsiteX7" fmla="*/ 1847850 w 2413000"/>
              <a:gd name="connsiteY7" fmla="*/ 304800 h 1485900"/>
              <a:gd name="connsiteX8" fmla="*/ 1720850 w 2413000"/>
              <a:gd name="connsiteY8" fmla="*/ 196850 h 1485900"/>
              <a:gd name="connsiteX9" fmla="*/ 1524000 w 2413000"/>
              <a:gd name="connsiteY9" fmla="*/ 101600 h 1485900"/>
              <a:gd name="connsiteX10" fmla="*/ 1308100 w 2413000"/>
              <a:gd name="connsiteY10" fmla="*/ 38100 h 1485900"/>
              <a:gd name="connsiteX11" fmla="*/ 1149350 w 2413000"/>
              <a:gd name="connsiteY11" fmla="*/ 12700 h 1485900"/>
              <a:gd name="connsiteX12" fmla="*/ 1009650 w 2413000"/>
              <a:gd name="connsiteY12" fmla="*/ 0 h 1485900"/>
              <a:gd name="connsiteX13" fmla="*/ 869950 w 2413000"/>
              <a:gd name="connsiteY13" fmla="*/ 12700 h 1485900"/>
              <a:gd name="connsiteX14" fmla="*/ 692150 w 2413000"/>
              <a:gd name="connsiteY14" fmla="*/ 44450 h 1485900"/>
              <a:gd name="connsiteX15" fmla="*/ 552450 w 2413000"/>
              <a:gd name="connsiteY15" fmla="*/ 88900 h 1485900"/>
              <a:gd name="connsiteX16" fmla="*/ 381000 w 2413000"/>
              <a:gd name="connsiteY16" fmla="*/ 152400 h 1485900"/>
              <a:gd name="connsiteX17" fmla="*/ 222250 w 2413000"/>
              <a:gd name="connsiteY17" fmla="*/ 266700 h 1485900"/>
              <a:gd name="connsiteX18" fmla="*/ 127000 w 2413000"/>
              <a:gd name="connsiteY18" fmla="*/ 330200 h 1485900"/>
              <a:gd name="connsiteX19" fmla="*/ 0 w 2413000"/>
              <a:gd name="connsiteY19" fmla="*/ 444500 h 1485900"/>
              <a:gd name="connsiteX20" fmla="*/ 0 w 2413000"/>
              <a:gd name="connsiteY20" fmla="*/ 444500 h 1485900"/>
              <a:gd name="connsiteX0" fmla="*/ 2413000 w 2413000"/>
              <a:gd name="connsiteY0" fmla="*/ 1485900 h 1485900"/>
              <a:gd name="connsiteX1" fmla="*/ 2399417 w 2413000"/>
              <a:gd name="connsiteY1" fmla="*/ 1344930 h 1485900"/>
              <a:gd name="connsiteX2" fmla="*/ 2381250 w 2413000"/>
              <a:gd name="connsiteY2" fmla="*/ 1092200 h 1485900"/>
              <a:gd name="connsiteX3" fmla="*/ 2311400 w 2413000"/>
              <a:gd name="connsiteY3" fmla="*/ 874688 h 1485900"/>
              <a:gd name="connsiteX4" fmla="*/ 2222500 w 2413000"/>
              <a:gd name="connsiteY4" fmla="*/ 711200 h 1485900"/>
              <a:gd name="connsiteX5" fmla="*/ 2108200 w 2413000"/>
              <a:gd name="connsiteY5" fmla="*/ 552450 h 1485900"/>
              <a:gd name="connsiteX6" fmla="*/ 1968500 w 2413000"/>
              <a:gd name="connsiteY6" fmla="*/ 406400 h 1485900"/>
              <a:gd name="connsiteX7" fmla="*/ 1847850 w 2413000"/>
              <a:gd name="connsiteY7" fmla="*/ 304800 h 1485900"/>
              <a:gd name="connsiteX8" fmla="*/ 1720850 w 2413000"/>
              <a:gd name="connsiteY8" fmla="*/ 196850 h 1485900"/>
              <a:gd name="connsiteX9" fmla="*/ 1524000 w 2413000"/>
              <a:gd name="connsiteY9" fmla="*/ 101600 h 1485900"/>
              <a:gd name="connsiteX10" fmla="*/ 1308100 w 2413000"/>
              <a:gd name="connsiteY10" fmla="*/ 38100 h 1485900"/>
              <a:gd name="connsiteX11" fmla="*/ 1149350 w 2413000"/>
              <a:gd name="connsiteY11" fmla="*/ 12700 h 1485900"/>
              <a:gd name="connsiteX12" fmla="*/ 1009650 w 2413000"/>
              <a:gd name="connsiteY12" fmla="*/ 0 h 1485900"/>
              <a:gd name="connsiteX13" fmla="*/ 869950 w 2413000"/>
              <a:gd name="connsiteY13" fmla="*/ 12700 h 1485900"/>
              <a:gd name="connsiteX14" fmla="*/ 692150 w 2413000"/>
              <a:gd name="connsiteY14" fmla="*/ 44450 h 1485900"/>
              <a:gd name="connsiteX15" fmla="*/ 552450 w 2413000"/>
              <a:gd name="connsiteY15" fmla="*/ 88900 h 1485900"/>
              <a:gd name="connsiteX16" fmla="*/ 381000 w 2413000"/>
              <a:gd name="connsiteY16" fmla="*/ 152400 h 1485900"/>
              <a:gd name="connsiteX17" fmla="*/ 222250 w 2413000"/>
              <a:gd name="connsiteY17" fmla="*/ 266700 h 1485900"/>
              <a:gd name="connsiteX18" fmla="*/ 127000 w 2413000"/>
              <a:gd name="connsiteY18" fmla="*/ 330200 h 1485900"/>
              <a:gd name="connsiteX19" fmla="*/ 0 w 2413000"/>
              <a:gd name="connsiteY19" fmla="*/ 444500 h 1485900"/>
              <a:gd name="connsiteX20" fmla="*/ 0 w 2413000"/>
              <a:gd name="connsiteY20" fmla="*/ 444500 h 1485900"/>
              <a:gd name="connsiteX0" fmla="*/ 2413000 w 2413000"/>
              <a:gd name="connsiteY0" fmla="*/ 1485900 h 1485900"/>
              <a:gd name="connsiteX1" fmla="*/ 2399417 w 2413000"/>
              <a:gd name="connsiteY1" fmla="*/ 1344930 h 1485900"/>
              <a:gd name="connsiteX2" fmla="*/ 2399417 w 2413000"/>
              <a:gd name="connsiteY2" fmla="*/ 1336979 h 1485900"/>
              <a:gd name="connsiteX3" fmla="*/ 2381250 w 2413000"/>
              <a:gd name="connsiteY3" fmla="*/ 1092200 h 1485900"/>
              <a:gd name="connsiteX4" fmla="*/ 2311400 w 2413000"/>
              <a:gd name="connsiteY4" fmla="*/ 874688 h 1485900"/>
              <a:gd name="connsiteX5" fmla="*/ 2222500 w 2413000"/>
              <a:gd name="connsiteY5" fmla="*/ 711200 h 1485900"/>
              <a:gd name="connsiteX6" fmla="*/ 2108200 w 2413000"/>
              <a:gd name="connsiteY6" fmla="*/ 552450 h 1485900"/>
              <a:gd name="connsiteX7" fmla="*/ 1968500 w 2413000"/>
              <a:gd name="connsiteY7" fmla="*/ 406400 h 1485900"/>
              <a:gd name="connsiteX8" fmla="*/ 1847850 w 2413000"/>
              <a:gd name="connsiteY8" fmla="*/ 304800 h 1485900"/>
              <a:gd name="connsiteX9" fmla="*/ 1720850 w 2413000"/>
              <a:gd name="connsiteY9" fmla="*/ 196850 h 1485900"/>
              <a:gd name="connsiteX10" fmla="*/ 1524000 w 2413000"/>
              <a:gd name="connsiteY10" fmla="*/ 101600 h 1485900"/>
              <a:gd name="connsiteX11" fmla="*/ 1308100 w 2413000"/>
              <a:gd name="connsiteY11" fmla="*/ 38100 h 1485900"/>
              <a:gd name="connsiteX12" fmla="*/ 1149350 w 2413000"/>
              <a:gd name="connsiteY12" fmla="*/ 12700 h 1485900"/>
              <a:gd name="connsiteX13" fmla="*/ 1009650 w 2413000"/>
              <a:gd name="connsiteY13" fmla="*/ 0 h 1485900"/>
              <a:gd name="connsiteX14" fmla="*/ 869950 w 2413000"/>
              <a:gd name="connsiteY14" fmla="*/ 12700 h 1485900"/>
              <a:gd name="connsiteX15" fmla="*/ 692150 w 2413000"/>
              <a:gd name="connsiteY15" fmla="*/ 44450 h 1485900"/>
              <a:gd name="connsiteX16" fmla="*/ 552450 w 2413000"/>
              <a:gd name="connsiteY16" fmla="*/ 88900 h 1485900"/>
              <a:gd name="connsiteX17" fmla="*/ 381000 w 2413000"/>
              <a:gd name="connsiteY17" fmla="*/ 152400 h 1485900"/>
              <a:gd name="connsiteX18" fmla="*/ 222250 w 2413000"/>
              <a:gd name="connsiteY18" fmla="*/ 266700 h 1485900"/>
              <a:gd name="connsiteX19" fmla="*/ 127000 w 2413000"/>
              <a:gd name="connsiteY19" fmla="*/ 330200 h 1485900"/>
              <a:gd name="connsiteX20" fmla="*/ 0 w 2413000"/>
              <a:gd name="connsiteY20" fmla="*/ 444500 h 1485900"/>
              <a:gd name="connsiteX21" fmla="*/ 0 w 2413000"/>
              <a:gd name="connsiteY21" fmla="*/ 444500 h 1485900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500 w 2413607"/>
              <a:gd name="connsiteY8" fmla="*/ 406400 h 1507573"/>
              <a:gd name="connsiteX9" fmla="*/ 1847850 w 2413607"/>
              <a:gd name="connsiteY9" fmla="*/ 304800 h 1507573"/>
              <a:gd name="connsiteX10" fmla="*/ 1720850 w 2413607"/>
              <a:gd name="connsiteY10" fmla="*/ 196850 h 1507573"/>
              <a:gd name="connsiteX11" fmla="*/ 1524000 w 2413607"/>
              <a:gd name="connsiteY11" fmla="*/ 101600 h 1507573"/>
              <a:gd name="connsiteX12" fmla="*/ 1308100 w 2413607"/>
              <a:gd name="connsiteY12" fmla="*/ 38100 h 1507573"/>
              <a:gd name="connsiteX13" fmla="*/ 1149350 w 2413607"/>
              <a:gd name="connsiteY13" fmla="*/ 12700 h 1507573"/>
              <a:gd name="connsiteX14" fmla="*/ 1009650 w 2413607"/>
              <a:gd name="connsiteY14" fmla="*/ 0 h 1507573"/>
              <a:gd name="connsiteX15" fmla="*/ 869950 w 2413607"/>
              <a:gd name="connsiteY15" fmla="*/ 12700 h 1507573"/>
              <a:gd name="connsiteX16" fmla="*/ 692150 w 2413607"/>
              <a:gd name="connsiteY16" fmla="*/ 44450 h 1507573"/>
              <a:gd name="connsiteX17" fmla="*/ 552450 w 2413607"/>
              <a:gd name="connsiteY17" fmla="*/ 88900 h 1507573"/>
              <a:gd name="connsiteX18" fmla="*/ 381000 w 2413607"/>
              <a:gd name="connsiteY18" fmla="*/ 152400 h 1507573"/>
              <a:gd name="connsiteX19" fmla="*/ 222250 w 2413607"/>
              <a:gd name="connsiteY19" fmla="*/ 266700 h 1507573"/>
              <a:gd name="connsiteX20" fmla="*/ 127000 w 2413607"/>
              <a:gd name="connsiteY20" fmla="*/ 330200 h 1507573"/>
              <a:gd name="connsiteX21" fmla="*/ 0 w 2413607"/>
              <a:gd name="connsiteY21" fmla="*/ 444500 h 1507573"/>
              <a:gd name="connsiteX22" fmla="*/ 0 w 2413607"/>
              <a:gd name="connsiteY22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500 w 2413607"/>
              <a:gd name="connsiteY8" fmla="*/ 406400 h 1507573"/>
              <a:gd name="connsiteX9" fmla="*/ 1847850 w 2413607"/>
              <a:gd name="connsiteY9" fmla="*/ 304800 h 1507573"/>
              <a:gd name="connsiteX10" fmla="*/ 1720850 w 2413607"/>
              <a:gd name="connsiteY10" fmla="*/ 196850 h 1507573"/>
              <a:gd name="connsiteX11" fmla="*/ 1524000 w 2413607"/>
              <a:gd name="connsiteY11" fmla="*/ 101600 h 1507573"/>
              <a:gd name="connsiteX12" fmla="*/ 1308100 w 2413607"/>
              <a:gd name="connsiteY12" fmla="*/ 38100 h 1507573"/>
              <a:gd name="connsiteX13" fmla="*/ 1149350 w 2413607"/>
              <a:gd name="connsiteY13" fmla="*/ 12700 h 1507573"/>
              <a:gd name="connsiteX14" fmla="*/ 1009650 w 2413607"/>
              <a:gd name="connsiteY14" fmla="*/ 0 h 1507573"/>
              <a:gd name="connsiteX15" fmla="*/ 869950 w 2413607"/>
              <a:gd name="connsiteY15" fmla="*/ 12700 h 1507573"/>
              <a:gd name="connsiteX16" fmla="*/ 692150 w 2413607"/>
              <a:gd name="connsiteY16" fmla="*/ 44450 h 1507573"/>
              <a:gd name="connsiteX17" fmla="*/ 552450 w 2413607"/>
              <a:gd name="connsiteY17" fmla="*/ 88900 h 1507573"/>
              <a:gd name="connsiteX18" fmla="*/ 381000 w 2413607"/>
              <a:gd name="connsiteY18" fmla="*/ 152400 h 1507573"/>
              <a:gd name="connsiteX19" fmla="*/ 222250 w 2413607"/>
              <a:gd name="connsiteY19" fmla="*/ 266700 h 1507573"/>
              <a:gd name="connsiteX20" fmla="*/ 127000 w 2413607"/>
              <a:gd name="connsiteY20" fmla="*/ 330200 h 1507573"/>
              <a:gd name="connsiteX21" fmla="*/ 0 w 2413607"/>
              <a:gd name="connsiteY21" fmla="*/ 444500 h 1507573"/>
              <a:gd name="connsiteX22" fmla="*/ 0 w 2413607"/>
              <a:gd name="connsiteY22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500 w 2413607"/>
              <a:gd name="connsiteY8" fmla="*/ 406400 h 1507573"/>
              <a:gd name="connsiteX9" fmla="*/ 1847850 w 2413607"/>
              <a:gd name="connsiteY9" fmla="*/ 304800 h 1507573"/>
              <a:gd name="connsiteX10" fmla="*/ 1720850 w 2413607"/>
              <a:gd name="connsiteY10" fmla="*/ 196850 h 1507573"/>
              <a:gd name="connsiteX11" fmla="*/ 1524000 w 2413607"/>
              <a:gd name="connsiteY11" fmla="*/ 101600 h 1507573"/>
              <a:gd name="connsiteX12" fmla="*/ 1308100 w 2413607"/>
              <a:gd name="connsiteY12" fmla="*/ 38100 h 1507573"/>
              <a:gd name="connsiteX13" fmla="*/ 1149350 w 2413607"/>
              <a:gd name="connsiteY13" fmla="*/ 12700 h 1507573"/>
              <a:gd name="connsiteX14" fmla="*/ 1009650 w 2413607"/>
              <a:gd name="connsiteY14" fmla="*/ 0 h 1507573"/>
              <a:gd name="connsiteX15" fmla="*/ 869950 w 2413607"/>
              <a:gd name="connsiteY15" fmla="*/ 12700 h 1507573"/>
              <a:gd name="connsiteX16" fmla="*/ 692150 w 2413607"/>
              <a:gd name="connsiteY16" fmla="*/ 44450 h 1507573"/>
              <a:gd name="connsiteX17" fmla="*/ 552450 w 2413607"/>
              <a:gd name="connsiteY17" fmla="*/ 88900 h 1507573"/>
              <a:gd name="connsiteX18" fmla="*/ 381000 w 2413607"/>
              <a:gd name="connsiteY18" fmla="*/ 152400 h 1507573"/>
              <a:gd name="connsiteX19" fmla="*/ 222250 w 2413607"/>
              <a:gd name="connsiteY19" fmla="*/ 266700 h 1507573"/>
              <a:gd name="connsiteX20" fmla="*/ 127000 w 2413607"/>
              <a:gd name="connsiteY20" fmla="*/ 330200 h 1507573"/>
              <a:gd name="connsiteX21" fmla="*/ 128030 w 2413607"/>
              <a:gd name="connsiteY21" fmla="*/ 341208 h 1507573"/>
              <a:gd name="connsiteX22" fmla="*/ 0 w 2413607"/>
              <a:gd name="connsiteY22" fmla="*/ 444500 h 1507573"/>
              <a:gd name="connsiteX23" fmla="*/ 0 w 2413607"/>
              <a:gd name="connsiteY23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500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92150 w 2413607"/>
              <a:gd name="connsiteY17" fmla="*/ 44450 h 1507573"/>
              <a:gd name="connsiteX18" fmla="*/ 552450 w 2413607"/>
              <a:gd name="connsiteY18" fmla="*/ 88900 h 1507573"/>
              <a:gd name="connsiteX19" fmla="*/ 381000 w 2413607"/>
              <a:gd name="connsiteY19" fmla="*/ 152400 h 1507573"/>
              <a:gd name="connsiteX20" fmla="*/ 222250 w 2413607"/>
              <a:gd name="connsiteY20" fmla="*/ 266700 h 1507573"/>
              <a:gd name="connsiteX21" fmla="*/ 127000 w 2413607"/>
              <a:gd name="connsiteY21" fmla="*/ 330200 h 1507573"/>
              <a:gd name="connsiteX22" fmla="*/ 128030 w 2413607"/>
              <a:gd name="connsiteY22" fmla="*/ 341208 h 1507573"/>
              <a:gd name="connsiteX23" fmla="*/ 0 w 2413607"/>
              <a:gd name="connsiteY23" fmla="*/ 444500 h 1507573"/>
              <a:gd name="connsiteX24" fmla="*/ 0 w 2413607"/>
              <a:gd name="connsiteY24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92150 w 2413607"/>
              <a:gd name="connsiteY17" fmla="*/ 44450 h 1507573"/>
              <a:gd name="connsiteX18" fmla="*/ 552450 w 2413607"/>
              <a:gd name="connsiteY18" fmla="*/ 88900 h 1507573"/>
              <a:gd name="connsiteX19" fmla="*/ 381000 w 2413607"/>
              <a:gd name="connsiteY19" fmla="*/ 152400 h 1507573"/>
              <a:gd name="connsiteX20" fmla="*/ 222250 w 2413607"/>
              <a:gd name="connsiteY20" fmla="*/ 266700 h 1507573"/>
              <a:gd name="connsiteX21" fmla="*/ 127000 w 2413607"/>
              <a:gd name="connsiteY21" fmla="*/ 330200 h 1507573"/>
              <a:gd name="connsiteX22" fmla="*/ 128030 w 2413607"/>
              <a:gd name="connsiteY22" fmla="*/ 341208 h 1507573"/>
              <a:gd name="connsiteX23" fmla="*/ 0 w 2413607"/>
              <a:gd name="connsiteY23" fmla="*/ 444500 h 1507573"/>
              <a:gd name="connsiteX24" fmla="*/ 0 w 2413607"/>
              <a:gd name="connsiteY24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961671 w 2413607"/>
              <a:gd name="connsiteY9" fmla="*/ 403484 h 1507573"/>
              <a:gd name="connsiteX10" fmla="*/ 1847850 w 2413607"/>
              <a:gd name="connsiteY10" fmla="*/ 304800 h 1507573"/>
              <a:gd name="connsiteX11" fmla="*/ 1848369 w 2413607"/>
              <a:gd name="connsiteY11" fmla="*/ 297878 h 1507573"/>
              <a:gd name="connsiteX12" fmla="*/ 1720850 w 2413607"/>
              <a:gd name="connsiteY12" fmla="*/ 196850 h 1507573"/>
              <a:gd name="connsiteX13" fmla="*/ 1524000 w 2413607"/>
              <a:gd name="connsiteY13" fmla="*/ 101600 h 1507573"/>
              <a:gd name="connsiteX14" fmla="*/ 1308100 w 2413607"/>
              <a:gd name="connsiteY14" fmla="*/ 38100 h 1507573"/>
              <a:gd name="connsiteX15" fmla="*/ 1149350 w 2413607"/>
              <a:gd name="connsiteY15" fmla="*/ 12700 h 1507573"/>
              <a:gd name="connsiteX16" fmla="*/ 1009650 w 2413607"/>
              <a:gd name="connsiteY16" fmla="*/ 0 h 1507573"/>
              <a:gd name="connsiteX17" fmla="*/ 869950 w 2413607"/>
              <a:gd name="connsiteY17" fmla="*/ 12700 h 1507573"/>
              <a:gd name="connsiteX18" fmla="*/ 692150 w 2413607"/>
              <a:gd name="connsiteY18" fmla="*/ 44450 h 1507573"/>
              <a:gd name="connsiteX19" fmla="*/ 552450 w 2413607"/>
              <a:gd name="connsiteY19" fmla="*/ 88900 h 1507573"/>
              <a:gd name="connsiteX20" fmla="*/ 381000 w 2413607"/>
              <a:gd name="connsiteY20" fmla="*/ 152400 h 1507573"/>
              <a:gd name="connsiteX21" fmla="*/ 222250 w 2413607"/>
              <a:gd name="connsiteY21" fmla="*/ 266700 h 1507573"/>
              <a:gd name="connsiteX22" fmla="*/ 127000 w 2413607"/>
              <a:gd name="connsiteY22" fmla="*/ 330200 h 1507573"/>
              <a:gd name="connsiteX23" fmla="*/ 128030 w 2413607"/>
              <a:gd name="connsiteY23" fmla="*/ 341208 h 1507573"/>
              <a:gd name="connsiteX24" fmla="*/ 0 w 2413607"/>
              <a:gd name="connsiteY24" fmla="*/ 444500 h 1507573"/>
              <a:gd name="connsiteX25" fmla="*/ 0 w 2413607"/>
              <a:gd name="connsiteY25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92150 w 2413607"/>
              <a:gd name="connsiteY17" fmla="*/ 44450 h 1507573"/>
              <a:gd name="connsiteX18" fmla="*/ 552450 w 2413607"/>
              <a:gd name="connsiteY18" fmla="*/ 88900 h 1507573"/>
              <a:gd name="connsiteX19" fmla="*/ 381000 w 2413607"/>
              <a:gd name="connsiteY19" fmla="*/ 152400 h 1507573"/>
              <a:gd name="connsiteX20" fmla="*/ 222250 w 2413607"/>
              <a:gd name="connsiteY20" fmla="*/ 266700 h 1507573"/>
              <a:gd name="connsiteX21" fmla="*/ 127000 w 2413607"/>
              <a:gd name="connsiteY21" fmla="*/ 330200 h 1507573"/>
              <a:gd name="connsiteX22" fmla="*/ 128030 w 2413607"/>
              <a:gd name="connsiteY22" fmla="*/ 341208 h 1507573"/>
              <a:gd name="connsiteX23" fmla="*/ 0 w 2413607"/>
              <a:gd name="connsiteY23" fmla="*/ 444500 h 1507573"/>
              <a:gd name="connsiteX24" fmla="*/ 0 w 2413607"/>
              <a:gd name="connsiteY24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92150 w 2413607"/>
              <a:gd name="connsiteY17" fmla="*/ 44450 h 1507573"/>
              <a:gd name="connsiteX18" fmla="*/ 552450 w 2413607"/>
              <a:gd name="connsiteY18" fmla="*/ 88900 h 1507573"/>
              <a:gd name="connsiteX19" fmla="*/ 381000 w 2413607"/>
              <a:gd name="connsiteY19" fmla="*/ 152400 h 1507573"/>
              <a:gd name="connsiteX20" fmla="*/ 222250 w 2413607"/>
              <a:gd name="connsiteY20" fmla="*/ 266700 h 1507573"/>
              <a:gd name="connsiteX21" fmla="*/ 127000 w 2413607"/>
              <a:gd name="connsiteY21" fmla="*/ 330200 h 1507573"/>
              <a:gd name="connsiteX22" fmla="*/ 128030 w 2413607"/>
              <a:gd name="connsiteY22" fmla="*/ 341208 h 1507573"/>
              <a:gd name="connsiteX23" fmla="*/ 0 w 2413607"/>
              <a:gd name="connsiteY23" fmla="*/ 444500 h 1507573"/>
              <a:gd name="connsiteX24" fmla="*/ 0 w 2413607"/>
              <a:gd name="connsiteY24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92150 w 2413607"/>
              <a:gd name="connsiteY17" fmla="*/ 44450 h 1507573"/>
              <a:gd name="connsiteX18" fmla="*/ 552450 w 2413607"/>
              <a:gd name="connsiteY18" fmla="*/ 88900 h 1507573"/>
              <a:gd name="connsiteX19" fmla="*/ 381000 w 2413607"/>
              <a:gd name="connsiteY19" fmla="*/ 152400 h 1507573"/>
              <a:gd name="connsiteX20" fmla="*/ 222250 w 2413607"/>
              <a:gd name="connsiteY20" fmla="*/ 266700 h 1507573"/>
              <a:gd name="connsiteX21" fmla="*/ 127000 w 2413607"/>
              <a:gd name="connsiteY21" fmla="*/ 330200 h 1507573"/>
              <a:gd name="connsiteX22" fmla="*/ 128030 w 2413607"/>
              <a:gd name="connsiteY22" fmla="*/ 341208 h 1507573"/>
              <a:gd name="connsiteX23" fmla="*/ 0 w 2413607"/>
              <a:gd name="connsiteY23" fmla="*/ 444500 h 1507573"/>
              <a:gd name="connsiteX24" fmla="*/ 0 w 2413607"/>
              <a:gd name="connsiteY24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92150 w 2413607"/>
              <a:gd name="connsiteY17" fmla="*/ 44450 h 1507573"/>
              <a:gd name="connsiteX18" fmla="*/ 552450 w 2413607"/>
              <a:gd name="connsiteY18" fmla="*/ 88900 h 1507573"/>
              <a:gd name="connsiteX19" fmla="*/ 381000 w 2413607"/>
              <a:gd name="connsiteY19" fmla="*/ 152400 h 1507573"/>
              <a:gd name="connsiteX20" fmla="*/ 222250 w 2413607"/>
              <a:gd name="connsiteY20" fmla="*/ 266700 h 1507573"/>
              <a:gd name="connsiteX21" fmla="*/ 127000 w 2413607"/>
              <a:gd name="connsiteY21" fmla="*/ 330200 h 1507573"/>
              <a:gd name="connsiteX22" fmla="*/ 0 w 2413607"/>
              <a:gd name="connsiteY22" fmla="*/ 444500 h 1507573"/>
              <a:gd name="connsiteX23" fmla="*/ 0 w 2413607"/>
              <a:gd name="connsiteY23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92150 w 2413607"/>
              <a:gd name="connsiteY17" fmla="*/ 44450 h 1507573"/>
              <a:gd name="connsiteX18" fmla="*/ 552450 w 2413607"/>
              <a:gd name="connsiteY18" fmla="*/ 88900 h 1507573"/>
              <a:gd name="connsiteX19" fmla="*/ 381000 w 2413607"/>
              <a:gd name="connsiteY19" fmla="*/ 152400 h 1507573"/>
              <a:gd name="connsiteX20" fmla="*/ 127000 w 2413607"/>
              <a:gd name="connsiteY20" fmla="*/ 330200 h 1507573"/>
              <a:gd name="connsiteX21" fmla="*/ 0 w 2413607"/>
              <a:gd name="connsiteY21" fmla="*/ 444500 h 1507573"/>
              <a:gd name="connsiteX22" fmla="*/ 0 w 2413607"/>
              <a:gd name="connsiteY22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92150 w 2413607"/>
              <a:gd name="connsiteY17" fmla="*/ 44450 h 1507573"/>
              <a:gd name="connsiteX18" fmla="*/ 552450 w 2413607"/>
              <a:gd name="connsiteY18" fmla="*/ 88900 h 1507573"/>
              <a:gd name="connsiteX19" fmla="*/ 127000 w 2413607"/>
              <a:gd name="connsiteY19" fmla="*/ 330200 h 1507573"/>
              <a:gd name="connsiteX20" fmla="*/ 0 w 2413607"/>
              <a:gd name="connsiteY20" fmla="*/ 444500 h 1507573"/>
              <a:gd name="connsiteX21" fmla="*/ 0 w 2413607"/>
              <a:gd name="connsiteY21" fmla="*/ 444500 h 1507573"/>
              <a:gd name="connsiteX0" fmla="*/ 2413000 w 2413607"/>
              <a:gd name="connsiteY0" fmla="*/ 1494367 h 1516040"/>
              <a:gd name="connsiteX1" fmla="*/ 2411343 w 2413607"/>
              <a:gd name="connsiteY1" fmla="*/ 1492545 h 1516040"/>
              <a:gd name="connsiteX2" fmla="*/ 2399417 w 2413607"/>
              <a:gd name="connsiteY2" fmla="*/ 1353397 h 1516040"/>
              <a:gd name="connsiteX3" fmla="*/ 2399417 w 2413607"/>
              <a:gd name="connsiteY3" fmla="*/ 1345446 h 1516040"/>
              <a:gd name="connsiteX4" fmla="*/ 2381250 w 2413607"/>
              <a:gd name="connsiteY4" fmla="*/ 1100667 h 1516040"/>
              <a:gd name="connsiteX5" fmla="*/ 2311400 w 2413607"/>
              <a:gd name="connsiteY5" fmla="*/ 883155 h 1516040"/>
              <a:gd name="connsiteX6" fmla="*/ 2222500 w 2413607"/>
              <a:gd name="connsiteY6" fmla="*/ 719667 h 1516040"/>
              <a:gd name="connsiteX7" fmla="*/ 2108200 w 2413607"/>
              <a:gd name="connsiteY7" fmla="*/ 560917 h 1516040"/>
              <a:gd name="connsiteX8" fmla="*/ 1968468 w 2413607"/>
              <a:gd name="connsiteY8" fmla="*/ 414867 h 1516040"/>
              <a:gd name="connsiteX9" fmla="*/ 1847850 w 2413607"/>
              <a:gd name="connsiteY9" fmla="*/ 313267 h 1516040"/>
              <a:gd name="connsiteX10" fmla="*/ 1848369 w 2413607"/>
              <a:gd name="connsiteY10" fmla="*/ 306345 h 1516040"/>
              <a:gd name="connsiteX11" fmla="*/ 1720850 w 2413607"/>
              <a:gd name="connsiteY11" fmla="*/ 205317 h 1516040"/>
              <a:gd name="connsiteX12" fmla="*/ 1524000 w 2413607"/>
              <a:gd name="connsiteY12" fmla="*/ 110067 h 1516040"/>
              <a:gd name="connsiteX13" fmla="*/ 1308100 w 2413607"/>
              <a:gd name="connsiteY13" fmla="*/ 46567 h 1516040"/>
              <a:gd name="connsiteX14" fmla="*/ 1149350 w 2413607"/>
              <a:gd name="connsiteY14" fmla="*/ 21167 h 1516040"/>
              <a:gd name="connsiteX15" fmla="*/ 1009650 w 2413607"/>
              <a:gd name="connsiteY15" fmla="*/ 8467 h 1516040"/>
              <a:gd name="connsiteX16" fmla="*/ 869950 w 2413607"/>
              <a:gd name="connsiteY16" fmla="*/ 21167 h 1516040"/>
              <a:gd name="connsiteX17" fmla="*/ 692150 w 2413607"/>
              <a:gd name="connsiteY17" fmla="*/ 52917 h 1516040"/>
              <a:gd name="connsiteX18" fmla="*/ 127000 w 2413607"/>
              <a:gd name="connsiteY18" fmla="*/ 338667 h 1516040"/>
              <a:gd name="connsiteX19" fmla="*/ 0 w 2413607"/>
              <a:gd name="connsiteY19" fmla="*/ 452967 h 1516040"/>
              <a:gd name="connsiteX20" fmla="*/ 0 w 2413607"/>
              <a:gd name="connsiteY20" fmla="*/ 452967 h 1516040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92150 w 2413607"/>
              <a:gd name="connsiteY17" fmla="*/ 44450 h 1507573"/>
              <a:gd name="connsiteX18" fmla="*/ 688688 w 2413607"/>
              <a:gd name="connsiteY18" fmla="*/ 58791 h 1507573"/>
              <a:gd name="connsiteX19" fmla="*/ 127000 w 2413607"/>
              <a:gd name="connsiteY19" fmla="*/ 330200 h 1507573"/>
              <a:gd name="connsiteX20" fmla="*/ 0 w 2413607"/>
              <a:gd name="connsiteY20" fmla="*/ 444500 h 1507573"/>
              <a:gd name="connsiteX21" fmla="*/ 0 w 2413607"/>
              <a:gd name="connsiteY21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88688 w 2413607"/>
              <a:gd name="connsiteY17" fmla="*/ 58791 h 1507573"/>
              <a:gd name="connsiteX18" fmla="*/ 127000 w 2413607"/>
              <a:gd name="connsiteY18" fmla="*/ 330200 h 1507573"/>
              <a:gd name="connsiteX19" fmla="*/ 0 w 2413607"/>
              <a:gd name="connsiteY19" fmla="*/ 444500 h 1507573"/>
              <a:gd name="connsiteX20" fmla="*/ 0 w 2413607"/>
              <a:gd name="connsiteY20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88688 w 2413607"/>
              <a:gd name="connsiteY17" fmla="*/ 58791 h 1507573"/>
              <a:gd name="connsiteX18" fmla="*/ 0 w 2413607"/>
              <a:gd name="connsiteY18" fmla="*/ 444500 h 1507573"/>
              <a:gd name="connsiteX19" fmla="*/ 0 w 2413607"/>
              <a:gd name="connsiteY19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88688 w 2413607"/>
              <a:gd name="connsiteY17" fmla="*/ 58791 h 1507573"/>
              <a:gd name="connsiteX18" fmla="*/ 0 w 2413607"/>
              <a:gd name="connsiteY18" fmla="*/ 444500 h 1507573"/>
              <a:gd name="connsiteX19" fmla="*/ 0 w 2413607"/>
              <a:gd name="connsiteY19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88688 w 2413607"/>
              <a:gd name="connsiteY17" fmla="*/ 58791 h 1507573"/>
              <a:gd name="connsiteX18" fmla="*/ 0 w 2413607"/>
              <a:gd name="connsiteY18" fmla="*/ 444500 h 1507573"/>
              <a:gd name="connsiteX0" fmla="*/ 1724312 w 1724919"/>
              <a:gd name="connsiteY0" fmla="*/ 1485900 h 1507573"/>
              <a:gd name="connsiteX1" fmla="*/ 1722655 w 1724919"/>
              <a:gd name="connsiteY1" fmla="*/ 1484078 h 1507573"/>
              <a:gd name="connsiteX2" fmla="*/ 1710729 w 1724919"/>
              <a:gd name="connsiteY2" fmla="*/ 1344930 h 1507573"/>
              <a:gd name="connsiteX3" fmla="*/ 1710729 w 1724919"/>
              <a:gd name="connsiteY3" fmla="*/ 1336979 h 1507573"/>
              <a:gd name="connsiteX4" fmla="*/ 1692562 w 1724919"/>
              <a:gd name="connsiteY4" fmla="*/ 1092200 h 1507573"/>
              <a:gd name="connsiteX5" fmla="*/ 1622712 w 1724919"/>
              <a:gd name="connsiteY5" fmla="*/ 874688 h 1507573"/>
              <a:gd name="connsiteX6" fmla="*/ 1533812 w 1724919"/>
              <a:gd name="connsiteY6" fmla="*/ 711200 h 1507573"/>
              <a:gd name="connsiteX7" fmla="*/ 1419512 w 1724919"/>
              <a:gd name="connsiteY7" fmla="*/ 552450 h 1507573"/>
              <a:gd name="connsiteX8" fmla="*/ 1279780 w 1724919"/>
              <a:gd name="connsiteY8" fmla="*/ 406400 h 1507573"/>
              <a:gd name="connsiteX9" fmla="*/ 1159162 w 1724919"/>
              <a:gd name="connsiteY9" fmla="*/ 304800 h 1507573"/>
              <a:gd name="connsiteX10" fmla="*/ 1159681 w 1724919"/>
              <a:gd name="connsiteY10" fmla="*/ 297878 h 1507573"/>
              <a:gd name="connsiteX11" fmla="*/ 1032162 w 1724919"/>
              <a:gd name="connsiteY11" fmla="*/ 196850 h 1507573"/>
              <a:gd name="connsiteX12" fmla="*/ 835312 w 1724919"/>
              <a:gd name="connsiteY12" fmla="*/ 101600 h 1507573"/>
              <a:gd name="connsiteX13" fmla="*/ 619412 w 1724919"/>
              <a:gd name="connsiteY13" fmla="*/ 38100 h 1507573"/>
              <a:gd name="connsiteX14" fmla="*/ 460662 w 1724919"/>
              <a:gd name="connsiteY14" fmla="*/ 12700 h 1507573"/>
              <a:gd name="connsiteX15" fmla="*/ 320962 w 1724919"/>
              <a:gd name="connsiteY15" fmla="*/ 0 h 1507573"/>
              <a:gd name="connsiteX16" fmla="*/ 181262 w 1724919"/>
              <a:gd name="connsiteY16" fmla="*/ 12700 h 1507573"/>
              <a:gd name="connsiteX17" fmla="*/ 0 w 1724919"/>
              <a:gd name="connsiteY17" fmla="*/ 58791 h 1507573"/>
              <a:gd name="connsiteX0" fmla="*/ 1543050 w 1543657"/>
              <a:gd name="connsiteY0" fmla="*/ 1485900 h 1507573"/>
              <a:gd name="connsiteX1" fmla="*/ 1541393 w 1543657"/>
              <a:gd name="connsiteY1" fmla="*/ 1484078 h 1507573"/>
              <a:gd name="connsiteX2" fmla="*/ 1529467 w 1543657"/>
              <a:gd name="connsiteY2" fmla="*/ 1344930 h 1507573"/>
              <a:gd name="connsiteX3" fmla="*/ 1529467 w 1543657"/>
              <a:gd name="connsiteY3" fmla="*/ 1336979 h 1507573"/>
              <a:gd name="connsiteX4" fmla="*/ 1511300 w 1543657"/>
              <a:gd name="connsiteY4" fmla="*/ 1092200 h 1507573"/>
              <a:gd name="connsiteX5" fmla="*/ 1441450 w 1543657"/>
              <a:gd name="connsiteY5" fmla="*/ 874688 h 1507573"/>
              <a:gd name="connsiteX6" fmla="*/ 1352550 w 1543657"/>
              <a:gd name="connsiteY6" fmla="*/ 711200 h 1507573"/>
              <a:gd name="connsiteX7" fmla="*/ 1238250 w 1543657"/>
              <a:gd name="connsiteY7" fmla="*/ 552450 h 1507573"/>
              <a:gd name="connsiteX8" fmla="*/ 1098518 w 1543657"/>
              <a:gd name="connsiteY8" fmla="*/ 406400 h 1507573"/>
              <a:gd name="connsiteX9" fmla="*/ 977900 w 1543657"/>
              <a:gd name="connsiteY9" fmla="*/ 304800 h 1507573"/>
              <a:gd name="connsiteX10" fmla="*/ 978419 w 1543657"/>
              <a:gd name="connsiteY10" fmla="*/ 297878 h 1507573"/>
              <a:gd name="connsiteX11" fmla="*/ 850900 w 1543657"/>
              <a:gd name="connsiteY11" fmla="*/ 196850 h 1507573"/>
              <a:gd name="connsiteX12" fmla="*/ 654050 w 1543657"/>
              <a:gd name="connsiteY12" fmla="*/ 101600 h 1507573"/>
              <a:gd name="connsiteX13" fmla="*/ 438150 w 1543657"/>
              <a:gd name="connsiteY13" fmla="*/ 38100 h 1507573"/>
              <a:gd name="connsiteX14" fmla="*/ 279400 w 1543657"/>
              <a:gd name="connsiteY14" fmla="*/ 12700 h 1507573"/>
              <a:gd name="connsiteX15" fmla="*/ 139700 w 1543657"/>
              <a:gd name="connsiteY15" fmla="*/ 0 h 1507573"/>
              <a:gd name="connsiteX16" fmla="*/ 0 w 1543657"/>
              <a:gd name="connsiteY16" fmla="*/ 12700 h 1507573"/>
              <a:gd name="connsiteX0" fmla="*/ 1403350 w 1403957"/>
              <a:gd name="connsiteY0" fmla="*/ 1485900 h 1507573"/>
              <a:gd name="connsiteX1" fmla="*/ 1401693 w 1403957"/>
              <a:gd name="connsiteY1" fmla="*/ 1484078 h 1507573"/>
              <a:gd name="connsiteX2" fmla="*/ 1389767 w 1403957"/>
              <a:gd name="connsiteY2" fmla="*/ 1344930 h 1507573"/>
              <a:gd name="connsiteX3" fmla="*/ 1389767 w 1403957"/>
              <a:gd name="connsiteY3" fmla="*/ 1336979 h 1507573"/>
              <a:gd name="connsiteX4" fmla="*/ 1371600 w 1403957"/>
              <a:gd name="connsiteY4" fmla="*/ 1092200 h 1507573"/>
              <a:gd name="connsiteX5" fmla="*/ 1301750 w 1403957"/>
              <a:gd name="connsiteY5" fmla="*/ 874688 h 1507573"/>
              <a:gd name="connsiteX6" fmla="*/ 1212850 w 1403957"/>
              <a:gd name="connsiteY6" fmla="*/ 711200 h 1507573"/>
              <a:gd name="connsiteX7" fmla="*/ 1098550 w 1403957"/>
              <a:gd name="connsiteY7" fmla="*/ 552450 h 1507573"/>
              <a:gd name="connsiteX8" fmla="*/ 958818 w 1403957"/>
              <a:gd name="connsiteY8" fmla="*/ 406400 h 1507573"/>
              <a:gd name="connsiteX9" fmla="*/ 838200 w 1403957"/>
              <a:gd name="connsiteY9" fmla="*/ 304800 h 1507573"/>
              <a:gd name="connsiteX10" fmla="*/ 838719 w 1403957"/>
              <a:gd name="connsiteY10" fmla="*/ 297878 h 1507573"/>
              <a:gd name="connsiteX11" fmla="*/ 711200 w 1403957"/>
              <a:gd name="connsiteY11" fmla="*/ 196850 h 1507573"/>
              <a:gd name="connsiteX12" fmla="*/ 514350 w 1403957"/>
              <a:gd name="connsiteY12" fmla="*/ 101600 h 1507573"/>
              <a:gd name="connsiteX13" fmla="*/ 298450 w 1403957"/>
              <a:gd name="connsiteY13" fmla="*/ 38100 h 1507573"/>
              <a:gd name="connsiteX14" fmla="*/ 139700 w 1403957"/>
              <a:gd name="connsiteY14" fmla="*/ 12700 h 1507573"/>
              <a:gd name="connsiteX15" fmla="*/ 0 w 1403957"/>
              <a:gd name="connsiteY15" fmla="*/ 0 h 150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03957" h="1507573">
                <a:moveTo>
                  <a:pt x="1403350" y="1485900"/>
                </a:moveTo>
                <a:cubicBezTo>
                  <a:pt x="1403074" y="1485596"/>
                  <a:pt x="1403957" y="1507573"/>
                  <a:pt x="1401693" y="1484078"/>
                </a:cubicBezTo>
                <a:cubicBezTo>
                  <a:pt x="1399429" y="1460583"/>
                  <a:pt x="1391755" y="1369447"/>
                  <a:pt x="1389767" y="1344930"/>
                </a:cubicBezTo>
                <a:cubicBezTo>
                  <a:pt x="1387503" y="1320110"/>
                  <a:pt x="1392795" y="1379101"/>
                  <a:pt x="1389767" y="1336979"/>
                </a:cubicBezTo>
                <a:cubicBezTo>
                  <a:pt x="1386739" y="1294857"/>
                  <a:pt x="1386270" y="1169249"/>
                  <a:pt x="1371600" y="1092200"/>
                </a:cubicBezTo>
                <a:cubicBezTo>
                  <a:pt x="1356931" y="1015152"/>
                  <a:pt x="1328208" y="938188"/>
                  <a:pt x="1301750" y="874688"/>
                </a:cubicBezTo>
                <a:cubicBezTo>
                  <a:pt x="1275292" y="811188"/>
                  <a:pt x="1246717" y="764906"/>
                  <a:pt x="1212850" y="711200"/>
                </a:cubicBezTo>
                <a:cubicBezTo>
                  <a:pt x="1178983" y="657494"/>
                  <a:pt x="1140889" y="603250"/>
                  <a:pt x="1098550" y="552450"/>
                </a:cubicBezTo>
                <a:cubicBezTo>
                  <a:pt x="1056211" y="501650"/>
                  <a:pt x="1002210" y="447675"/>
                  <a:pt x="958818" y="406400"/>
                </a:cubicBezTo>
                <a:cubicBezTo>
                  <a:pt x="915426" y="365125"/>
                  <a:pt x="858217" y="322887"/>
                  <a:pt x="838200" y="304800"/>
                </a:cubicBezTo>
                <a:cubicBezTo>
                  <a:pt x="818184" y="286713"/>
                  <a:pt x="859886" y="315870"/>
                  <a:pt x="838719" y="297878"/>
                </a:cubicBezTo>
                <a:cubicBezTo>
                  <a:pt x="817552" y="279886"/>
                  <a:pt x="765261" y="229563"/>
                  <a:pt x="711200" y="196850"/>
                </a:cubicBezTo>
                <a:cubicBezTo>
                  <a:pt x="657139" y="164137"/>
                  <a:pt x="583142" y="128058"/>
                  <a:pt x="514350" y="101600"/>
                </a:cubicBezTo>
                <a:cubicBezTo>
                  <a:pt x="445558" y="75142"/>
                  <a:pt x="360892" y="52917"/>
                  <a:pt x="298450" y="38100"/>
                </a:cubicBezTo>
                <a:cubicBezTo>
                  <a:pt x="236008" y="23283"/>
                  <a:pt x="189442" y="19050"/>
                  <a:pt x="139700" y="12700"/>
                </a:cubicBezTo>
                <a:cubicBezTo>
                  <a:pt x="89958" y="6350"/>
                  <a:pt x="46567" y="0"/>
                  <a:pt x="0" y="0"/>
                </a:cubicBezTo>
              </a:path>
            </a:pathLst>
          </a:cu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6" name="Полилиния 95"/>
          <p:cNvSpPr/>
          <p:nvPr/>
        </p:nvSpPr>
        <p:spPr bwMode="auto">
          <a:xfrm>
            <a:off x="1719239" y="3265165"/>
            <a:ext cx="1009650" cy="444500"/>
          </a:xfrm>
          <a:custGeom>
            <a:avLst/>
            <a:gdLst>
              <a:gd name="connsiteX0" fmla="*/ 2413000 w 2413000"/>
              <a:gd name="connsiteY0" fmla="*/ 1485900 h 1485900"/>
              <a:gd name="connsiteX1" fmla="*/ 2381250 w 2413000"/>
              <a:gd name="connsiteY1" fmla="*/ 1092200 h 1485900"/>
              <a:gd name="connsiteX2" fmla="*/ 2311400 w 2413000"/>
              <a:gd name="connsiteY2" fmla="*/ 946150 h 1485900"/>
              <a:gd name="connsiteX3" fmla="*/ 2222500 w 2413000"/>
              <a:gd name="connsiteY3" fmla="*/ 711200 h 1485900"/>
              <a:gd name="connsiteX4" fmla="*/ 2108200 w 2413000"/>
              <a:gd name="connsiteY4" fmla="*/ 552450 h 1485900"/>
              <a:gd name="connsiteX5" fmla="*/ 1968500 w 2413000"/>
              <a:gd name="connsiteY5" fmla="*/ 406400 h 1485900"/>
              <a:gd name="connsiteX6" fmla="*/ 1847850 w 2413000"/>
              <a:gd name="connsiteY6" fmla="*/ 304800 h 1485900"/>
              <a:gd name="connsiteX7" fmla="*/ 1720850 w 2413000"/>
              <a:gd name="connsiteY7" fmla="*/ 196850 h 1485900"/>
              <a:gd name="connsiteX8" fmla="*/ 1524000 w 2413000"/>
              <a:gd name="connsiteY8" fmla="*/ 101600 h 1485900"/>
              <a:gd name="connsiteX9" fmla="*/ 1308100 w 2413000"/>
              <a:gd name="connsiteY9" fmla="*/ 38100 h 1485900"/>
              <a:gd name="connsiteX10" fmla="*/ 1149350 w 2413000"/>
              <a:gd name="connsiteY10" fmla="*/ 12700 h 1485900"/>
              <a:gd name="connsiteX11" fmla="*/ 1009650 w 2413000"/>
              <a:gd name="connsiteY11" fmla="*/ 0 h 1485900"/>
              <a:gd name="connsiteX12" fmla="*/ 869950 w 2413000"/>
              <a:gd name="connsiteY12" fmla="*/ 12700 h 1485900"/>
              <a:gd name="connsiteX13" fmla="*/ 692150 w 2413000"/>
              <a:gd name="connsiteY13" fmla="*/ 44450 h 1485900"/>
              <a:gd name="connsiteX14" fmla="*/ 552450 w 2413000"/>
              <a:gd name="connsiteY14" fmla="*/ 88900 h 1485900"/>
              <a:gd name="connsiteX15" fmla="*/ 381000 w 2413000"/>
              <a:gd name="connsiteY15" fmla="*/ 152400 h 1485900"/>
              <a:gd name="connsiteX16" fmla="*/ 222250 w 2413000"/>
              <a:gd name="connsiteY16" fmla="*/ 266700 h 1485900"/>
              <a:gd name="connsiteX17" fmla="*/ 127000 w 2413000"/>
              <a:gd name="connsiteY17" fmla="*/ 330200 h 1485900"/>
              <a:gd name="connsiteX18" fmla="*/ 0 w 2413000"/>
              <a:gd name="connsiteY18" fmla="*/ 444500 h 1485900"/>
              <a:gd name="connsiteX19" fmla="*/ 0 w 2413000"/>
              <a:gd name="connsiteY19" fmla="*/ 444500 h 1485900"/>
              <a:gd name="connsiteX0" fmla="*/ 2413000 w 2413000"/>
              <a:gd name="connsiteY0" fmla="*/ 1485900 h 1485900"/>
              <a:gd name="connsiteX1" fmla="*/ 2381250 w 2413000"/>
              <a:gd name="connsiteY1" fmla="*/ 1092200 h 1485900"/>
              <a:gd name="connsiteX2" fmla="*/ 2311400 w 2413000"/>
              <a:gd name="connsiteY2" fmla="*/ 946150 h 1485900"/>
              <a:gd name="connsiteX3" fmla="*/ 2222500 w 2413000"/>
              <a:gd name="connsiteY3" fmla="*/ 711200 h 1485900"/>
              <a:gd name="connsiteX4" fmla="*/ 2108200 w 2413000"/>
              <a:gd name="connsiteY4" fmla="*/ 552450 h 1485900"/>
              <a:gd name="connsiteX5" fmla="*/ 1968500 w 2413000"/>
              <a:gd name="connsiteY5" fmla="*/ 406400 h 1485900"/>
              <a:gd name="connsiteX6" fmla="*/ 1847850 w 2413000"/>
              <a:gd name="connsiteY6" fmla="*/ 304800 h 1485900"/>
              <a:gd name="connsiteX7" fmla="*/ 1720850 w 2413000"/>
              <a:gd name="connsiteY7" fmla="*/ 196850 h 1485900"/>
              <a:gd name="connsiteX8" fmla="*/ 1524000 w 2413000"/>
              <a:gd name="connsiteY8" fmla="*/ 101600 h 1485900"/>
              <a:gd name="connsiteX9" fmla="*/ 1308100 w 2413000"/>
              <a:gd name="connsiteY9" fmla="*/ 38100 h 1485900"/>
              <a:gd name="connsiteX10" fmla="*/ 1149350 w 2413000"/>
              <a:gd name="connsiteY10" fmla="*/ 12700 h 1485900"/>
              <a:gd name="connsiteX11" fmla="*/ 1009650 w 2413000"/>
              <a:gd name="connsiteY11" fmla="*/ 0 h 1485900"/>
              <a:gd name="connsiteX12" fmla="*/ 869950 w 2413000"/>
              <a:gd name="connsiteY12" fmla="*/ 12700 h 1485900"/>
              <a:gd name="connsiteX13" fmla="*/ 692150 w 2413000"/>
              <a:gd name="connsiteY13" fmla="*/ 44450 h 1485900"/>
              <a:gd name="connsiteX14" fmla="*/ 552450 w 2413000"/>
              <a:gd name="connsiteY14" fmla="*/ 88900 h 1485900"/>
              <a:gd name="connsiteX15" fmla="*/ 381000 w 2413000"/>
              <a:gd name="connsiteY15" fmla="*/ 152400 h 1485900"/>
              <a:gd name="connsiteX16" fmla="*/ 222250 w 2413000"/>
              <a:gd name="connsiteY16" fmla="*/ 266700 h 1485900"/>
              <a:gd name="connsiteX17" fmla="*/ 127000 w 2413000"/>
              <a:gd name="connsiteY17" fmla="*/ 330200 h 1485900"/>
              <a:gd name="connsiteX18" fmla="*/ 0 w 2413000"/>
              <a:gd name="connsiteY18" fmla="*/ 444500 h 1485900"/>
              <a:gd name="connsiteX19" fmla="*/ 0 w 2413000"/>
              <a:gd name="connsiteY19" fmla="*/ 444500 h 1485900"/>
              <a:gd name="connsiteX0" fmla="*/ 2413000 w 2413000"/>
              <a:gd name="connsiteY0" fmla="*/ 1485900 h 1485900"/>
              <a:gd name="connsiteX1" fmla="*/ 2381250 w 2413000"/>
              <a:gd name="connsiteY1" fmla="*/ 1092200 h 1485900"/>
              <a:gd name="connsiteX2" fmla="*/ 2311400 w 2413000"/>
              <a:gd name="connsiteY2" fmla="*/ 946150 h 1485900"/>
              <a:gd name="connsiteX3" fmla="*/ 2222500 w 2413000"/>
              <a:gd name="connsiteY3" fmla="*/ 711200 h 1485900"/>
              <a:gd name="connsiteX4" fmla="*/ 2108200 w 2413000"/>
              <a:gd name="connsiteY4" fmla="*/ 552450 h 1485900"/>
              <a:gd name="connsiteX5" fmla="*/ 1968500 w 2413000"/>
              <a:gd name="connsiteY5" fmla="*/ 406400 h 1485900"/>
              <a:gd name="connsiteX6" fmla="*/ 1847850 w 2413000"/>
              <a:gd name="connsiteY6" fmla="*/ 304800 h 1485900"/>
              <a:gd name="connsiteX7" fmla="*/ 1720850 w 2413000"/>
              <a:gd name="connsiteY7" fmla="*/ 196850 h 1485900"/>
              <a:gd name="connsiteX8" fmla="*/ 1524000 w 2413000"/>
              <a:gd name="connsiteY8" fmla="*/ 101600 h 1485900"/>
              <a:gd name="connsiteX9" fmla="*/ 1308100 w 2413000"/>
              <a:gd name="connsiteY9" fmla="*/ 38100 h 1485900"/>
              <a:gd name="connsiteX10" fmla="*/ 1149350 w 2413000"/>
              <a:gd name="connsiteY10" fmla="*/ 12700 h 1485900"/>
              <a:gd name="connsiteX11" fmla="*/ 1009650 w 2413000"/>
              <a:gd name="connsiteY11" fmla="*/ 0 h 1485900"/>
              <a:gd name="connsiteX12" fmla="*/ 869950 w 2413000"/>
              <a:gd name="connsiteY12" fmla="*/ 12700 h 1485900"/>
              <a:gd name="connsiteX13" fmla="*/ 692150 w 2413000"/>
              <a:gd name="connsiteY13" fmla="*/ 44450 h 1485900"/>
              <a:gd name="connsiteX14" fmla="*/ 552450 w 2413000"/>
              <a:gd name="connsiteY14" fmla="*/ 88900 h 1485900"/>
              <a:gd name="connsiteX15" fmla="*/ 381000 w 2413000"/>
              <a:gd name="connsiteY15" fmla="*/ 152400 h 1485900"/>
              <a:gd name="connsiteX16" fmla="*/ 222250 w 2413000"/>
              <a:gd name="connsiteY16" fmla="*/ 266700 h 1485900"/>
              <a:gd name="connsiteX17" fmla="*/ 127000 w 2413000"/>
              <a:gd name="connsiteY17" fmla="*/ 330200 h 1485900"/>
              <a:gd name="connsiteX18" fmla="*/ 0 w 2413000"/>
              <a:gd name="connsiteY18" fmla="*/ 444500 h 1485900"/>
              <a:gd name="connsiteX19" fmla="*/ 0 w 2413000"/>
              <a:gd name="connsiteY19" fmla="*/ 444500 h 1485900"/>
              <a:gd name="connsiteX0" fmla="*/ 2413000 w 2413000"/>
              <a:gd name="connsiteY0" fmla="*/ 1485900 h 1485900"/>
              <a:gd name="connsiteX1" fmla="*/ 2381250 w 2413000"/>
              <a:gd name="connsiteY1" fmla="*/ 1092200 h 1485900"/>
              <a:gd name="connsiteX2" fmla="*/ 2311400 w 2413000"/>
              <a:gd name="connsiteY2" fmla="*/ 874688 h 1485900"/>
              <a:gd name="connsiteX3" fmla="*/ 2222500 w 2413000"/>
              <a:gd name="connsiteY3" fmla="*/ 711200 h 1485900"/>
              <a:gd name="connsiteX4" fmla="*/ 2108200 w 2413000"/>
              <a:gd name="connsiteY4" fmla="*/ 552450 h 1485900"/>
              <a:gd name="connsiteX5" fmla="*/ 1968500 w 2413000"/>
              <a:gd name="connsiteY5" fmla="*/ 406400 h 1485900"/>
              <a:gd name="connsiteX6" fmla="*/ 1847850 w 2413000"/>
              <a:gd name="connsiteY6" fmla="*/ 304800 h 1485900"/>
              <a:gd name="connsiteX7" fmla="*/ 1720850 w 2413000"/>
              <a:gd name="connsiteY7" fmla="*/ 196850 h 1485900"/>
              <a:gd name="connsiteX8" fmla="*/ 1524000 w 2413000"/>
              <a:gd name="connsiteY8" fmla="*/ 101600 h 1485900"/>
              <a:gd name="connsiteX9" fmla="*/ 1308100 w 2413000"/>
              <a:gd name="connsiteY9" fmla="*/ 38100 h 1485900"/>
              <a:gd name="connsiteX10" fmla="*/ 1149350 w 2413000"/>
              <a:gd name="connsiteY10" fmla="*/ 12700 h 1485900"/>
              <a:gd name="connsiteX11" fmla="*/ 1009650 w 2413000"/>
              <a:gd name="connsiteY11" fmla="*/ 0 h 1485900"/>
              <a:gd name="connsiteX12" fmla="*/ 869950 w 2413000"/>
              <a:gd name="connsiteY12" fmla="*/ 12700 h 1485900"/>
              <a:gd name="connsiteX13" fmla="*/ 692150 w 2413000"/>
              <a:gd name="connsiteY13" fmla="*/ 44450 h 1485900"/>
              <a:gd name="connsiteX14" fmla="*/ 552450 w 2413000"/>
              <a:gd name="connsiteY14" fmla="*/ 88900 h 1485900"/>
              <a:gd name="connsiteX15" fmla="*/ 381000 w 2413000"/>
              <a:gd name="connsiteY15" fmla="*/ 152400 h 1485900"/>
              <a:gd name="connsiteX16" fmla="*/ 222250 w 2413000"/>
              <a:gd name="connsiteY16" fmla="*/ 266700 h 1485900"/>
              <a:gd name="connsiteX17" fmla="*/ 127000 w 2413000"/>
              <a:gd name="connsiteY17" fmla="*/ 330200 h 1485900"/>
              <a:gd name="connsiteX18" fmla="*/ 0 w 2413000"/>
              <a:gd name="connsiteY18" fmla="*/ 444500 h 1485900"/>
              <a:gd name="connsiteX19" fmla="*/ 0 w 2413000"/>
              <a:gd name="connsiteY19" fmla="*/ 444500 h 1485900"/>
              <a:gd name="connsiteX0" fmla="*/ 2413000 w 2413000"/>
              <a:gd name="connsiteY0" fmla="*/ 1485900 h 1485900"/>
              <a:gd name="connsiteX1" fmla="*/ 2399417 w 2413000"/>
              <a:gd name="connsiteY1" fmla="*/ 1344930 h 1485900"/>
              <a:gd name="connsiteX2" fmla="*/ 2381250 w 2413000"/>
              <a:gd name="connsiteY2" fmla="*/ 1092200 h 1485900"/>
              <a:gd name="connsiteX3" fmla="*/ 2311400 w 2413000"/>
              <a:gd name="connsiteY3" fmla="*/ 874688 h 1485900"/>
              <a:gd name="connsiteX4" fmla="*/ 2222500 w 2413000"/>
              <a:gd name="connsiteY4" fmla="*/ 711200 h 1485900"/>
              <a:gd name="connsiteX5" fmla="*/ 2108200 w 2413000"/>
              <a:gd name="connsiteY5" fmla="*/ 552450 h 1485900"/>
              <a:gd name="connsiteX6" fmla="*/ 1968500 w 2413000"/>
              <a:gd name="connsiteY6" fmla="*/ 406400 h 1485900"/>
              <a:gd name="connsiteX7" fmla="*/ 1847850 w 2413000"/>
              <a:gd name="connsiteY7" fmla="*/ 304800 h 1485900"/>
              <a:gd name="connsiteX8" fmla="*/ 1720850 w 2413000"/>
              <a:gd name="connsiteY8" fmla="*/ 196850 h 1485900"/>
              <a:gd name="connsiteX9" fmla="*/ 1524000 w 2413000"/>
              <a:gd name="connsiteY9" fmla="*/ 101600 h 1485900"/>
              <a:gd name="connsiteX10" fmla="*/ 1308100 w 2413000"/>
              <a:gd name="connsiteY10" fmla="*/ 38100 h 1485900"/>
              <a:gd name="connsiteX11" fmla="*/ 1149350 w 2413000"/>
              <a:gd name="connsiteY11" fmla="*/ 12700 h 1485900"/>
              <a:gd name="connsiteX12" fmla="*/ 1009650 w 2413000"/>
              <a:gd name="connsiteY12" fmla="*/ 0 h 1485900"/>
              <a:gd name="connsiteX13" fmla="*/ 869950 w 2413000"/>
              <a:gd name="connsiteY13" fmla="*/ 12700 h 1485900"/>
              <a:gd name="connsiteX14" fmla="*/ 692150 w 2413000"/>
              <a:gd name="connsiteY14" fmla="*/ 44450 h 1485900"/>
              <a:gd name="connsiteX15" fmla="*/ 552450 w 2413000"/>
              <a:gd name="connsiteY15" fmla="*/ 88900 h 1485900"/>
              <a:gd name="connsiteX16" fmla="*/ 381000 w 2413000"/>
              <a:gd name="connsiteY16" fmla="*/ 152400 h 1485900"/>
              <a:gd name="connsiteX17" fmla="*/ 222250 w 2413000"/>
              <a:gd name="connsiteY17" fmla="*/ 266700 h 1485900"/>
              <a:gd name="connsiteX18" fmla="*/ 127000 w 2413000"/>
              <a:gd name="connsiteY18" fmla="*/ 330200 h 1485900"/>
              <a:gd name="connsiteX19" fmla="*/ 0 w 2413000"/>
              <a:gd name="connsiteY19" fmla="*/ 444500 h 1485900"/>
              <a:gd name="connsiteX20" fmla="*/ 0 w 2413000"/>
              <a:gd name="connsiteY20" fmla="*/ 444500 h 1485900"/>
              <a:gd name="connsiteX0" fmla="*/ 2413000 w 2413000"/>
              <a:gd name="connsiteY0" fmla="*/ 1485900 h 1485900"/>
              <a:gd name="connsiteX1" fmla="*/ 2399417 w 2413000"/>
              <a:gd name="connsiteY1" fmla="*/ 1344930 h 1485900"/>
              <a:gd name="connsiteX2" fmla="*/ 2381250 w 2413000"/>
              <a:gd name="connsiteY2" fmla="*/ 1092200 h 1485900"/>
              <a:gd name="connsiteX3" fmla="*/ 2311400 w 2413000"/>
              <a:gd name="connsiteY3" fmla="*/ 874688 h 1485900"/>
              <a:gd name="connsiteX4" fmla="*/ 2222500 w 2413000"/>
              <a:gd name="connsiteY4" fmla="*/ 711200 h 1485900"/>
              <a:gd name="connsiteX5" fmla="*/ 2108200 w 2413000"/>
              <a:gd name="connsiteY5" fmla="*/ 552450 h 1485900"/>
              <a:gd name="connsiteX6" fmla="*/ 1968500 w 2413000"/>
              <a:gd name="connsiteY6" fmla="*/ 406400 h 1485900"/>
              <a:gd name="connsiteX7" fmla="*/ 1847850 w 2413000"/>
              <a:gd name="connsiteY7" fmla="*/ 304800 h 1485900"/>
              <a:gd name="connsiteX8" fmla="*/ 1720850 w 2413000"/>
              <a:gd name="connsiteY8" fmla="*/ 196850 h 1485900"/>
              <a:gd name="connsiteX9" fmla="*/ 1524000 w 2413000"/>
              <a:gd name="connsiteY9" fmla="*/ 101600 h 1485900"/>
              <a:gd name="connsiteX10" fmla="*/ 1308100 w 2413000"/>
              <a:gd name="connsiteY10" fmla="*/ 38100 h 1485900"/>
              <a:gd name="connsiteX11" fmla="*/ 1149350 w 2413000"/>
              <a:gd name="connsiteY11" fmla="*/ 12700 h 1485900"/>
              <a:gd name="connsiteX12" fmla="*/ 1009650 w 2413000"/>
              <a:gd name="connsiteY12" fmla="*/ 0 h 1485900"/>
              <a:gd name="connsiteX13" fmla="*/ 869950 w 2413000"/>
              <a:gd name="connsiteY13" fmla="*/ 12700 h 1485900"/>
              <a:gd name="connsiteX14" fmla="*/ 692150 w 2413000"/>
              <a:gd name="connsiteY14" fmla="*/ 44450 h 1485900"/>
              <a:gd name="connsiteX15" fmla="*/ 552450 w 2413000"/>
              <a:gd name="connsiteY15" fmla="*/ 88900 h 1485900"/>
              <a:gd name="connsiteX16" fmla="*/ 381000 w 2413000"/>
              <a:gd name="connsiteY16" fmla="*/ 152400 h 1485900"/>
              <a:gd name="connsiteX17" fmla="*/ 222250 w 2413000"/>
              <a:gd name="connsiteY17" fmla="*/ 266700 h 1485900"/>
              <a:gd name="connsiteX18" fmla="*/ 127000 w 2413000"/>
              <a:gd name="connsiteY18" fmla="*/ 330200 h 1485900"/>
              <a:gd name="connsiteX19" fmla="*/ 0 w 2413000"/>
              <a:gd name="connsiteY19" fmla="*/ 444500 h 1485900"/>
              <a:gd name="connsiteX20" fmla="*/ 0 w 2413000"/>
              <a:gd name="connsiteY20" fmla="*/ 444500 h 1485900"/>
              <a:gd name="connsiteX0" fmla="*/ 2413000 w 2413000"/>
              <a:gd name="connsiteY0" fmla="*/ 1485900 h 1485900"/>
              <a:gd name="connsiteX1" fmla="*/ 2399417 w 2413000"/>
              <a:gd name="connsiteY1" fmla="*/ 1344930 h 1485900"/>
              <a:gd name="connsiteX2" fmla="*/ 2381250 w 2413000"/>
              <a:gd name="connsiteY2" fmla="*/ 1092200 h 1485900"/>
              <a:gd name="connsiteX3" fmla="*/ 2311400 w 2413000"/>
              <a:gd name="connsiteY3" fmla="*/ 874688 h 1485900"/>
              <a:gd name="connsiteX4" fmla="*/ 2222500 w 2413000"/>
              <a:gd name="connsiteY4" fmla="*/ 711200 h 1485900"/>
              <a:gd name="connsiteX5" fmla="*/ 2108200 w 2413000"/>
              <a:gd name="connsiteY5" fmla="*/ 552450 h 1485900"/>
              <a:gd name="connsiteX6" fmla="*/ 1968500 w 2413000"/>
              <a:gd name="connsiteY6" fmla="*/ 406400 h 1485900"/>
              <a:gd name="connsiteX7" fmla="*/ 1847850 w 2413000"/>
              <a:gd name="connsiteY7" fmla="*/ 304800 h 1485900"/>
              <a:gd name="connsiteX8" fmla="*/ 1720850 w 2413000"/>
              <a:gd name="connsiteY8" fmla="*/ 196850 h 1485900"/>
              <a:gd name="connsiteX9" fmla="*/ 1524000 w 2413000"/>
              <a:gd name="connsiteY9" fmla="*/ 101600 h 1485900"/>
              <a:gd name="connsiteX10" fmla="*/ 1308100 w 2413000"/>
              <a:gd name="connsiteY10" fmla="*/ 38100 h 1485900"/>
              <a:gd name="connsiteX11" fmla="*/ 1149350 w 2413000"/>
              <a:gd name="connsiteY11" fmla="*/ 12700 h 1485900"/>
              <a:gd name="connsiteX12" fmla="*/ 1009650 w 2413000"/>
              <a:gd name="connsiteY12" fmla="*/ 0 h 1485900"/>
              <a:gd name="connsiteX13" fmla="*/ 869950 w 2413000"/>
              <a:gd name="connsiteY13" fmla="*/ 12700 h 1485900"/>
              <a:gd name="connsiteX14" fmla="*/ 692150 w 2413000"/>
              <a:gd name="connsiteY14" fmla="*/ 44450 h 1485900"/>
              <a:gd name="connsiteX15" fmla="*/ 552450 w 2413000"/>
              <a:gd name="connsiteY15" fmla="*/ 88900 h 1485900"/>
              <a:gd name="connsiteX16" fmla="*/ 381000 w 2413000"/>
              <a:gd name="connsiteY16" fmla="*/ 152400 h 1485900"/>
              <a:gd name="connsiteX17" fmla="*/ 222250 w 2413000"/>
              <a:gd name="connsiteY17" fmla="*/ 266700 h 1485900"/>
              <a:gd name="connsiteX18" fmla="*/ 127000 w 2413000"/>
              <a:gd name="connsiteY18" fmla="*/ 330200 h 1485900"/>
              <a:gd name="connsiteX19" fmla="*/ 0 w 2413000"/>
              <a:gd name="connsiteY19" fmla="*/ 444500 h 1485900"/>
              <a:gd name="connsiteX20" fmla="*/ 0 w 2413000"/>
              <a:gd name="connsiteY20" fmla="*/ 444500 h 1485900"/>
              <a:gd name="connsiteX0" fmla="*/ 2413000 w 2413000"/>
              <a:gd name="connsiteY0" fmla="*/ 1485900 h 1485900"/>
              <a:gd name="connsiteX1" fmla="*/ 2399417 w 2413000"/>
              <a:gd name="connsiteY1" fmla="*/ 1344930 h 1485900"/>
              <a:gd name="connsiteX2" fmla="*/ 2381250 w 2413000"/>
              <a:gd name="connsiteY2" fmla="*/ 1092200 h 1485900"/>
              <a:gd name="connsiteX3" fmla="*/ 2311400 w 2413000"/>
              <a:gd name="connsiteY3" fmla="*/ 874688 h 1485900"/>
              <a:gd name="connsiteX4" fmla="*/ 2222500 w 2413000"/>
              <a:gd name="connsiteY4" fmla="*/ 711200 h 1485900"/>
              <a:gd name="connsiteX5" fmla="*/ 2108200 w 2413000"/>
              <a:gd name="connsiteY5" fmla="*/ 552450 h 1485900"/>
              <a:gd name="connsiteX6" fmla="*/ 1968500 w 2413000"/>
              <a:gd name="connsiteY6" fmla="*/ 406400 h 1485900"/>
              <a:gd name="connsiteX7" fmla="*/ 1847850 w 2413000"/>
              <a:gd name="connsiteY7" fmla="*/ 304800 h 1485900"/>
              <a:gd name="connsiteX8" fmla="*/ 1720850 w 2413000"/>
              <a:gd name="connsiteY8" fmla="*/ 196850 h 1485900"/>
              <a:gd name="connsiteX9" fmla="*/ 1524000 w 2413000"/>
              <a:gd name="connsiteY9" fmla="*/ 101600 h 1485900"/>
              <a:gd name="connsiteX10" fmla="*/ 1308100 w 2413000"/>
              <a:gd name="connsiteY10" fmla="*/ 38100 h 1485900"/>
              <a:gd name="connsiteX11" fmla="*/ 1149350 w 2413000"/>
              <a:gd name="connsiteY11" fmla="*/ 12700 h 1485900"/>
              <a:gd name="connsiteX12" fmla="*/ 1009650 w 2413000"/>
              <a:gd name="connsiteY12" fmla="*/ 0 h 1485900"/>
              <a:gd name="connsiteX13" fmla="*/ 869950 w 2413000"/>
              <a:gd name="connsiteY13" fmla="*/ 12700 h 1485900"/>
              <a:gd name="connsiteX14" fmla="*/ 692150 w 2413000"/>
              <a:gd name="connsiteY14" fmla="*/ 44450 h 1485900"/>
              <a:gd name="connsiteX15" fmla="*/ 552450 w 2413000"/>
              <a:gd name="connsiteY15" fmla="*/ 88900 h 1485900"/>
              <a:gd name="connsiteX16" fmla="*/ 381000 w 2413000"/>
              <a:gd name="connsiteY16" fmla="*/ 152400 h 1485900"/>
              <a:gd name="connsiteX17" fmla="*/ 222250 w 2413000"/>
              <a:gd name="connsiteY17" fmla="*/ 266700 h 1485900"/>
              <a:gd name="connsiteX18" fmla="*/ 127000 w 2413000"/>
              <a:gd name="connsiteY18" fmla="*/ 330200 h 1485900"/>
              <a:gd name="connsiteX19" fmla="*/ 0 w 2413000"/>
              <a:gd name="connsiteY19" fmla="*/ 444500 h 1485900"/>
              <a:gd name="connsiteX20" fmla="*/ 0 w 2413000"/>
              <a:gd name="connsiteY20" fmla="*/ 444500 h 1485900"/>
              <a:gd name="connsiteX0" fmla="*/ 2413000 w 2413000"/>
              <a:gd name="connsiteY0" fmla="*/ 1485900 h 1485900"/>
              <a:gd name="connsiteX1" fmla="*/ 2399417 w 2413000"/>
              <a:gd name="connsiteY1" fmla="*/ 1344930 h 1485900"/>
              <a:gd name="connsiteX2" fmla="*/ 2381250 w 2413000"/>
              <a:gd name="connsiteY2" fmla="*/ 1092200 h 1485900"/>
              <a:gd name="connsiteX3" fmla="*/ 2311400 w 2413000"/>
              <a:gd name="connsiteY3" fmla="*/ 874688 h 1485900"/>
              <a:gd name="connsiteX4" fmla="*/ 2222500 w 2413000"/>
              <a:gd name="connsiteY4" fmla="*/ 711200 h 1485900"/>
              <a:gd name="connsiteX5" fmla="*/ 2108200 w 2413000"/>
              <a:gd name="connsiteY5" fmla="*/ 552450 h 1485900"/>
              <a:gd name="connsiteX6" fmla="*/ 1968500 w 2413000"/>
              <a:gd name="connsiteY6" fmla="*/ 406400 h 1485900"/>
              <a:gd name="connsiteX7" fmla="*/ 1847850 w 2413000"/>
              <a:gd name="connsiteY7" fmla="*/ 304800 h 1485900"/>
              <a:gd name="connsiteX8" fmla="*/ 1720850 w 2413000"/>
              <a:gd name="connsiteY8" fmla="*/ 196850 h 1485900"/>
              <a:gd name="connsiteX9" fmla="*/ 1524000 w 2413000"/>
              <a:gd name="connsiteY9" fmla="*/ 101600 h 1485900"/>
              <a:gd name="connsiteX10" fmla="*/ 1308100 w 2413000"/>
              <a:gd name="connsiteY10" fmla="*/ 38100 h 1485900"/>
              <a:gd name="connsiteX11" fmla="*/ 1149350 w 2413000"/>
              <a:gd name="connsiteY11" fmla="*/ 12700 h 1485900"/>
              <a:gd name="connsiteX12" fmla="*/ 1009650 w 2413000"/>
              <a:gd name="connsiteY12" fmla="*/ 0 h 1485900"/>
              <a:gd name="connsiteX13" fmla="*/ 869950 w 2413000"/>
              <a:gd name="connsiteY13" fmla="*/ 12700 h 1485900"/>
              <a:gd name="connsiteX14" fmla="*/ 692150 w 2413000"/>
              <a:gd name="connsiteY14" fmla="*/ 44450 h 1485900"/>
              <a:gd name="connsiteX15" fmla="*/ 552450 w 2413000"/>
              <a:gd name="connsiteY15" fmla="*/ 88900 h 1485900"/>
              <a:gd name="connsiteX16" fmla="*/ 381000 w 2413000"/>
              <a:gd name="connsiteY16" fmla="*/ 152400 h 1485900"/>
              <a:gd name="connsiteX17" fmla="*/ 222250 w 2413000"/>
              <a:gd name="connsiteY17" fmla="*/ 266700 h 1485900"/>
              <a:gd name="connsiteX18" fmla="*/ 127000 w 2413000"/>
              <a:gd name="connsiteY18" fmla="*/ 330200 h 1485900"/>
              <a:gd name="connsiteX19" fmla="*/ 0 w 2413000"/>
              <a:gd name="connsiteY19" fmla="*/ 444500 h 1485900"/>
              <a:gd name="connsiteX20" fmla="*/ 0 w 2413000"/>
              <a:gd name="connsiteY20" fmla="*/ 444500 h 1485900"/>
              <a:gd name="connsiteX0" fmla="*/ 2413000 w 2413000"/>
              <a:gd name="connsiteY0" fmla="*/ 1485900 h 1485900"/>
              <a:gd name="connsiteX1" fmla="*/ 2399417 w 2413000"/>
              <a:gd name="connsiteY1" fmla="*/ 1344930 h 1485900"/>
              <a:gd name="connsiteX2" fmla="*/ 2399417 w 2413000"/>
              <a:gd name="connsiteY2" fmla="*/ 1336979 h 1485900"/>
              <a:gd name="connsiteX3" fmla="*/ 2381250 w 2413000"/>
              <a:gd name="connsiteY3" fmla="*/ 1092200 h 1485900"/>
              <a:gd name="connsiteX4" fmla="*/ 2311400 w 2413000"/>
              <a:gd name="connsiteY4" fmla="*/ 874688 h 1485900"/>
              <a:gd name="connsiteX5" fmla="*/ 2222500 w 2413000"/>
              <a:gd name="connsiteY5" fmla="*/ 711200 h 1485900"/>
              <a:gd name="connsiteX6" fmla="*/ 2108200 w 2413000"/>
              <a:gd name="connsiteY6" fmla="*/ 552450 h 1485900"/>
              <a:gd name="connsiteX7" fmla="*/ 1968500 w 2413000"/>
              <a:gd name="connsiteY7" fmla="*/ 406400 h 1485900"/>
              <a:gd name="connsiteX8" fmla="*/ 1847850 w 2413000"/>
              <a:gd name="connsiteY8" fmla="*/ 304800 h 1485900"/>
              <a:gd name="connsiteX9" fmla="*/ 1720850 w 2413000"/>
              <a:gd name="connsiteY9" fmla="*/ 196850 h 1485900"/>
              <a:gd name="connsiteX10" fmla="*/ 1524000 w 2413000"/>
              <a:gd name="connsiteY10" fmla="*/ 101600 h 1485900"/>
              <a:gd name="connsiteX11" fmla="*/ 1308100 w 2413000"/>
              <a:gd name="connsiteY11" fmla="*/ 38100 h 1485900"/>
              <a:gd name="connsiteX12" fmla="*/ 1149350 w 2413000"/>
              <a:gd name="connsiteY12" fmla="*/ 12700 h 1485900"/>
              <a:gd name="connsiteX13" fmla="*/ 1009650 w 2413000"/>
              <a:gd name="connsiteY13" fmla="*/ 0 h 1485900"/>
              <a:gd name="connsiteX14" fmla="*/ 869950 w 2413000"/>
              <a:gd name="connsiteY14" fmla="*/ 12700 h 1485900"/>
              <a:gd name="connsiteX15" fmla="*/ 692150 w 2413000"/>
              <a:gd name="connsiteY15" fmla="*/ 44450 h 1485900"/>
              <a:gd name="connsiteX16" fmla="*/ 552450 w 2413000"/>
              <a:gd name="connsiteY16" fmla="*/ 88900 h 1485900"/>
              <a:gd name="connsiteX17" fmla="*/ 381000 w 2413000"/>
              <a:gd name="connsiteY17" fmla="*/ 152400 h 1485900"/>
              <a:gd name="connsiteX18" fmla="*/ 222250 w 2413000"/>
              <a:gd name="connsiteY18" fmla="*/ 266700 h 1485900"/>
              <a:gd name="connsiteX19" fmla="*/ 127000 w 2413000"/>
              <a:gd name="connsiteY19" fmla="*/ 330200 h 1485900"/>
              <a:gd name="connsiteX20" fmla="*/ 0 w 2413000"/>
              <a:gd name="connsiteY20" fmla="*/ 444500 h 1485900"/>
              <a:gd name="connsiteX21" fmla="*/ 0 w 2413000"/>
              <a:gd name="connsiteY21" fmla="*/ 444500 h 1485900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500 w 2413607"/>
              <a:gd name="connsiteY8" fmla="*/ 406400 h 1507573"/>
              <a:gd name="connsiteX9" fmla="*/ 1847850 w 2413607"/>
              <a:gd name="connsiteY9" fmla="*/ 304800 h 1507573"/>
              <a:gd name="connsiteX10" fmla="*/ 1720850 w 2413607"/>
              <a:gd name="connsiteY10" fmla="*/ 196850 h 1507573"/>
              <a:gd name="connsiteX11" fmla="*/ 1524000 w 2413607"/>
              <a:gd name="connsiteY11" fmla="*/ 101600 h 1507573"/>
              <a:gd name="connsiteX12" fmla="*/ 1308100 w 2413607"/>
              <a:gd name="connsiteY12" fmla="*/ 38100 h 1507573"/>
              <a:gd name="connsiteX13" fmla="*/ 1149350 w 2413607"/>
              <a:gd name="connsiteY13" fmla="*/ 12700 h 1507573"/>
              <a:gd name="connsiteX14" fmla="*/ 1009650 w 2413607"/>
              <a:gd name="connsiteY14" fmla="*/ 0 h 1507573"/>
              <a:gd name="connsiteX15" fmla="*/ 869950 w 2413607"/>
              <a:gd name="connsiteY15" fmla="*/ 12700 h 1507573"/>
              <a:gd name="connsiteX16" fmla="*/ 692150 w 2413607"/>
              <a:gd name="connsiteY16" fmla="*/ 44450 h 1507573"/>
              <a:gd name="connsiteX17" fmla="*/ 552450 w 2413607"/>
              <a:gd name="connsiteY17" fmla="*/ 88900 h 1507573"/>
              <a:gd name="connsiteX18" fmla="*/ 381000 w 2413607"/>
              <a:gd name="connsiteY18" fmla="*/ 152400 h 1507573"/>
              <a:gd name="connsiteX19" fmla="*/ 222250 w 2413607"/>
              <a:gd name="connsiteY19" fmla="*/ 266700 h 1507573"/>
              <a:gd name="connsiteX20" fmla="*/ 127000 w 2413607"/>
              <a:gd name="connsiteY20" fmla="*/ 330200 h 1507573"/>
              <a:gd name="connsiteX21" fmla="*/ 0 w 2413607"/>
              <a:gd name="connsiteY21" fmla="*/ 444500 h 1507573"/>
              <a:gd name="connsiteX22" fmla="*/ 0 w 2413607"/>
              <a:gd name="connsiteY22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500 w 2413607"/>
              <a:gd name="connsiteY8" fmla="*/ 406400 h 1507573"/>
              <a:gd name="connsiteX9" fmla="*/ 1847850 w 2413607"/>
              <a:gd name="connsiteY9" fmla="*/ 304800 h 1507573"/>
              <a:gd name="connsiteX10" fmla="*/ 1720850 w 2413607"/>
              <a:gd name="connsiteY10" fmla="*/ 196850 h 1507573"/>
              <a:gd name="connsiteX11" fmla="*/ 1524000 w 2413607"/>
              <a:gd name="connsiteY11" fmla="*/ 101600 h 1507573"/>
              <a:gd name="connsiteX12" fmla="*/ 1308100 w 2413607"/>
              <a:gd name="connsiteY12" fmla="*/ 38100 h 1507573"/>
              <a:gd name="connsiteX13" fmla="*/ 1149350 w 2413607"/>
              <a:gd name="connsiteY13" fmla="*/ 12700 h 1507573"/>
              <a:gd name="connsiteX14" fmla="*/ 1009650 w 2413607"/>
              <a:gd name="connsiteY14" fmla="*/ 0 h 1507573"/>
              <a:gd name="connsiteX15" fmla="*/ 869950 w 2413607"/>
              <a:gd name="connsiteY15" fmla="*/ 12700 h 1507573"/>
              <a:gd name="connsiteX16" fmla="*/ 692150 w 2413607"/>
              <a:gd name="connsiteY16" fmla="*/ 44450 h 1507573"/>
              <a:gd name="connsiteX17" fmla="*/ 552450 w 2413607"/>
              <a:gd name="connsiteY17" fmla="*/ 88900 h 1507573"/>
              <a:gd name="connsiteX18" fmla="*/ 381000 w 2413607"/>
              <a:gd name="connsiteY18" fmla="*/ 152400 h 1507573"/>
              <a:gd name="connsiteX19" fmla="*/ 222250 w 2413607"/>
              <a:gd name="connsiteY19" fmla="*/ 266700 h 1507573"/>
              <a:gd name="connsiteX20" fmla="*/ 127000 w 2413607"/>
              <a:gd name="connsiteY20" fmla="*/ 330200 h 1507573"/>
              <a:gd name="connsiteX21" fmla="*/ 0 w 2413607"/>
              <a:gd name="connsiteY21" fmla="*/ 444500 h 1507573"/>
              <a:gd name="connsiteX22" fmla="*/ 0 w 2413607"/>
              <a:gd name="connsiteY22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500 w 2413607"/>
              <a:gd name="connsiteY8" fmla="*/ 406400 h 1507573"/>
              <a:gd name="connsiteX9" fmla="*/ 1847850 w 2413607"/>
              <a:gd name="connsiteY9" fmla="*/ 304800 h 1507573"/>
              <a:gd name="connsiteX10" fmla="*/ 1720850 w 2413607"/>
              <a:gd name="connsiteY10" fmla="*/ 196850 h 1507573"/>
              <a:gd name="connsiteX11" fmla="*/ 1524000 w 2413607"/>
              <a:gd name="connsiteY11" fmla="*/ 101600 h 1507573"/>
              <a:gd name="connsiteX12" fmla="*/ 1308100 w 2413607"/>
              <a:gd name="connsiteY12" fmla="*/ 38100 h 1507573"/>
              <a:gd name="connsiteX13" fmla="*/ 1149350 w 2413607"/>
              <a:gd name="connsiteY13" fmla="*/ 12700 h 1507573"/>
              <a:gd name="connsiteX14" fmla="*/ 1009650 w 2413607"/>
              <a:gd name="connsiteY14" fmla="*/ 0 h 1507573"/>
              <a:gd name="connsiteX15" fmla="*/ 869950 w 2413607"/>
              <a:gd name="connsiteY15" fmla="*/ 12700 h 1507573"/>
              <a:gd name="connsiteX16" fmla="*/ 692150 w 2413607"/>
              <a:gd name="connsiteY16" fmla="*/ 44450 h 1507573"/>
              <a:gd name="connsiteX17" fmla="*/ 552450 w 2413607"/>
              <a:gd name="connsiteY17" fmla="*/ 88900 h 1507573"/>
              <a:gd name="connsiteX18" fmla="*/ 381000 w 2413607"/>
              <a:gd name="connsiteY18" fmla="*/ 152400 h 1507573"/>
              <a:gd name="connsiteX19" fmla="*/ 222250 w 2413607"/>
              <a:gd name="connsiteY19" fmla="*/ 266700 h 1507573"/>
              <a:gd name="connsiteX20" fmla="*/ 127000 w 2413607"/>
              <a:gd name="connsiteY20" fmla="*/ 330200 h 1507573"/>
              <a:gd name="connsiteX21" fmla="*/ 128030 w 2413607"/>
              <a:gd name="connsiteY21" fmla="*/ 341208 h 1507573"/>
              <a:gd name="connsiteX22" fmla="*/ 0 w 2413607"/>
              <a:gd name="connsiteY22" fmla="*/ 444500 h 1507573"/>
              <a:gd name="connsiteX23" fmla="*/ 0 w 2413607"/>
              <a:gd name="connsiteY23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500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92150 w 2413607"/>
              <a:gd name="connsiteY17" fmla="*/ 44450 h 1507573"/>
              <a:gd name="connsiteX18" fmla="*/ 552450 w 2413607"/>
              <a:gd name="connsiteY18" fmla="*/ 88900 h 1507573"/>
              <a:gd name="connsiteX19" fmla="*/ 381000 w 2413607"/>
              <a:gd name="connsiteY19" fmla="*/ 152400 h 1507573"/>
              <a:gd name="connsiteX20" fmla="*/ 222250 w 2413607"/>
              <a:gd name="connsiteY20" fmla="*/ 266700 h 1507573"/>
              <a:gd name="connsiteX21" fmla="*/ 127000 w 2413607"/>
              <a:gd name="connsiteY21" fmla="*/ 330200 h 1507573"/>
              <a:gd name="connsiteX22" fmla="*/ 128030 w 2413607"/>
              <a:gd name="connsiteY22" fmla="*/ 341208 h 1507573"/>
              <a:gd name="connsiteX23" fmla="*/ 0 w 2413607"/>
              <a:gd name="connsiteY23" fmla="*/ 444500 h 1507573"/>
              <a:gd name="connsiteX24" fmla="*/ 0 w 2413607"/>
              <a:gd name="connsiteY24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92150 w 2413607"/>
              <a:gd name="connsiteY17" fmla="*/ 44450 h 1507573"/>
              <a:gd name="connsiteX18" fmla="*/ 552450 w 2413607"/>
              <a:gd name="connsiteY18" fmla="*/ 88900 h 1507573"/>
              <a:gd name="connsiteX19" fmla="*/ 381000 w 2413607"/>
              <a:gd name="connsiteY19" fmla="*/ 152400 h 1507573"/>
              <a:gd name="connsiteX20" fmla="*/ 222250 w 2413607"/>
              <a:gd name="connsiteY20" fmla="*/ 266700 h 1507573"/>
              <a:gd name="connsiteX21" fmla="*/ 127000 w 2413607"/>
              <a:gd name="connsiteY21" fmla="*/ 330200 h 1507573"/>
              <a:gd name="connsiteX22" fmla="*/ 128030 w 2413607"/>
              <a:gd name="connsiteY22" fmla="*/ 341208 h 1507573"/>
              <a:gd name="connsiteX23" fmla="*/ 0 w 2413607"/>
              <a:gd name="connsiteY23" fmla="*/ 444500 h 1507573"/>
              <a:gd name="connsiteX24" fmla="*/ 0 w 2413607"/>
              <a:gd name="connsiteY24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961671 w 2413607"/>
              <a:gd name="connsiteY9" fmla="*/ 403484 h 1507573"/>
              <a:gd name="connsiteX10" fmla="*/ 1847850 w 2413607"/>
              <a:gd name="connsiteY10" fmla="*/ 304800 h 1507573"/>
              <a:gd name="connsiteX11" fmla="*/ 1848369 w 2413607"/>
              <a:gd name="connsiteY11" fmla="*/ 297878 h 1507573"/>
              <a:gd name="connsiteX12" fmla="*/ 1720850 w 2413607"/>
              <a:gd name="connsiteY12" fmla="*/ 196850 h 1507573"/>
              <a:gd name="connsiteX13" fmla="*/ 1524000 w 2413607"/>
              <a:gd name="connsiteY13" fmla="*/ 101600 h 1507573"/>
              <a:gd name="connsiteX14" fmla="*/ 1308100 w 2413607"/>
              <a:gd name="connsiteY14" fmla="*/ 38100 h 1507573"/>
              <a:gd name="connsiteX15" fmla="*/ 1149350 w 2413607"/>
              <a:gd name="connsiteY15" fmla="*/ 12700 h 1507573"/>
              <a:gd name="connsiteX16" fmla="*/ 1009650 w 2413607"/>
              <a:gd name="connsiteY16" fmla="*/ 0 h 1507573"/>
              <a:gd name="connsiteX17" fmla="*/ 869950 w 2413607"/>
              <a:gd name="connsiteY17" fmla="*/ 12700 h 1507573"/>
              <a:gd name="connsiteX18" fmla="*/ 692150 w 2413607"/>
              <a:gd name="connsiteY18" fmla="*/ 44450 h 1507573"/>
              <a:gd name="connsiteX19" fmla="*/ 552450 w 2413607"/>
              <a:gd name="connsiteY19" fmla="*/ 88900 h 1507573"/>
              <a:gd name="connsiteX20" fmla="*/ 381000 w 2413607"/>
              <a:gd name="connsiteY20" fmla="*/ 152400 h 1507573"/>
              <a:gd name="connsiteX21" fmla="*/ 222250 w 2413607"/>
              <a:gd name="connsiteY21" fmla="*/ 266700 h 1507573"/>
              <a:gd name="connsiteX22" fmla="*/ 127000 w 2413607"/>
              <a:gd name="connsiteY22" fmla="*/ 330200 h 1507573"/>
              <a:gd name="connsiteX23" fmla="*/ 128030 w 2413607"/>
              <a:gd name="connsiteY23" fmla="*/ 341208 h 1507573"/>
              <a:gd name="connsiteX24" fmla="*/ 0 w 2413607"/>
              <a:gd name="connsiteY24" fmla="*/ 444500 h 1507573"/>
              <a:gd name="connsiteX25" fmla="*/ 0 w 2413607"/>
              <a:gd name="connsiteY25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92150 w 2413607"/>
              <a:gd name="connsiteY17" fmla="*/ 44450 h 1507573"/>
              <a:gd name="connsiteX18" fmla="*/ 552450 w 2413607"/>
              <a:gd name="connsiteY18" fmla="*/ 88900 h 1507573"/>
              <a:gd name="connsiteX19" fmla="*/ 381000 w 2413607"/>
              <a:gd name="connsiteY19" fmla="*/ 152400 h 1507573"/>
              <a:gd name="connsiteX20" fmla="*/ 222250 w 2413607"/>
              <a:gd name="connsiteY20" fmla="*/ 266700 h 1507573"/>
              <a:gd name="connsiteX21" fmla="*/ 127000 w 2413607"/>
              <a:gd name="connsiteY21" fmla="*/ 330200 h 1507573"/>
              <a:gd name="connsiteX22" fmla="*/ 128030 w 2413607"/>
              <a:gd name="connsiteY22" fmla="*/ 341208 h 1507573"/>
              <a:gd name="connsiteX23" fmla="*/ 0 w 2413607"/>
              <a:gd name="connsiteY23" fmla="*/ 444500 h 1507573"/>
              <a:gd name="connsiteX24" fmla="*/ 0 w 2413607"/>
              <a:gd name="connsiteY24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92150 w 2413607"/>
              <a:gd name="connsiteY17" fmla="*/ 44450 h 1507573"/>
              <a:gd name="connsiteX18" fmla="*/ 552450 w 2413607"/>
              <a:gd name="connsiteY18" fmla="*/ 88900 h 1507573"/>
              <a:gd name="connsiteX19" fmla="*/ 381000 w 2413607"/>
              <a:gd name="connsiteY19" fmla="*/ 152400 h 1507573"/>
              <a:gd name="connsiteX20" fmla="*/ 222250 w 2413607"/>
              <a:gd name="connsiteY20" fmla="*/ 266700 h 1507573"/>
              <a:gd name="connsiteX21" fmla="*/ 127000 w 2413607"/>
              <a:gd name="connsiteY21" fmla="*/ 330200 h 1507573"/>
              <a:gd name="connsiteX22" fmla="*/ 128030 w 2413607"/>
              <a:gd name="connsiteY22" fmla="*/ 341208 h 1507573"/>
              <a:gd name="connsiteX23" fmla="*/ 0 w 2413607"/>
              <a:gd name="connsiteY23" fmla="*/ 444500 h 1507573"/>
              <a:gd name="connsiteX24" fmla="*/ 0 w 2413607"/>
              <a:gd name="connsiteY24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92150 w 2413607"/>
              <a:gd name="connsiteY17" fmla="*/ 44450 h 1507573"/>
              <a:gd name="connsiteX18" fmla="*/ 552450 w 2413607"/>
              <a:gd name="connsiteY18" fmla="*/ 88900 h 1507573"/>
              <a:gd name="connsiteX19" fmla="*/ 381000 w 2413607"/>
              <a:gd name="connsiteY19" fmla="*/ 152400 h 1507573"/>
              <a:gd name="connsiteX20" fmla="*/ 222250 w 2413607"/>
              <a:gd name="connsiteY20" fmla="*/ 266700 h 1507573"/>
              <a:gd name="connsiteX21" fmla="*/ 127000 w 2413607"/>
              <a:gd name="connsiteY21" fmla="*/ 330200 h 1507573"/>
              <a:gd name="connsiteX22" fmla="*/ 128030 w 2413607"/>
              <a:gd name="connsiteY22" fmla="*/ 341208 h 1507573"/>
              <a:gd name="connsiteX23" fmla="*/ 0 w 2413607"/>
              <a:gd name="connsiteY23" fmla="*/ 444500 h 1507573"/>
              <a:gd name="connsiteX24" fmla="*/ 0 w 2413607"/>
              <a:gd name="connsiteY24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713910 w 2413607"/>
              <a:gd name="connsiteY12" fmla="*/ 196431 h 1507573"/>
              <a:gd name="connsiteX13" fmla="*/ 1524000 w 2413607"/>
              <a:gd name="connsiteY13" fmla="*/ 101600 h 1507573"/>
              <a:gd name="connsiteX14" fmla="*/ 1308100 w 2413607"/>
              <a:gd name="connsiteY14" fmla="*/ 38100 h 1507573"/>
              <a:gd name="connsiteX15" fmla="*/ 1149350 w 2413607"/>
              <a:gd name="connsiteY15" fmla="*/ 12700 h 1507573"/>
              <a:gd name="connsiteX16" fmla="*/ 1009650 w 2413607"/>
              <a:gd name="connsiteY16" fmla="*/ 0 h 1507573"/>
              <a:gd name="connsiteX17" fmla="*/ 869950 w 2413607"/>
              <a:gd name="connsiteY17" fmla="*/ 12700 h 1507573"/>
              <a:gd name="connsiteX18" fmla="*/ 692150 w 2413607"/>
              <a:gd name="connsiteY18" fmla="*/ 44450 h 1507573"/>
              <a:gd name="connsiteX19" fmla="*/ 552450 w 2413607"/>
              <a:gd name="connsiteY19" fmla="*/ 88900 h 1507573"/>
              <a:gd name="connsiteX20" fmla="*/ 381000 w 2413607"/>
              <a:gd name="connsiteY20" fmla="*/ 152400 h 1507573"/>
              <a:gd name="connsiteX21" fmla="*/ 222250 w 2413607"/>
              <a:gd name="connsiteY21" fmla="*/ 266700 h 1507573"/>
              <a:gd name="connsiteX22" fmla="*/ 127000 w 2413607"/>
              <a:gd name="connsiteY22" fmla="*/ 330200 h 1507573"/>
              <a:gd name="connsiteX23" fmla="*/ 128030 w 2413607"/>
              <a:gd name="connsiteY23" fmla="*/ 341208 h 1507573"/>
              <a:gd name="connsiteX24" fmla="*/ 0 w 2413607"/>
              <a:gd name="connsiteY24" fmla="*/ 444500 h 1507573"/>
              <a:gd name="connsiteX25" fmla="*/ 0 w 2413607"/>
              <a:gd name="connsiteY25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713910 w 2413607"/>
              <a:gd name="connsiteY12" fmla="*/ 196431 h 1507573"/>
              <a:gd name="connsiteX13" fmla="*/ 1524000 w 2413607"/>
              <a:gd name="connsiteY13" fmla="*/ 101600 h 1507573"/>
              <a:gd name="connsiteX14" fmla="*/ 1308100 w 2413607"/>
              <a:gd name="connsiteY14" fmla="*/ 38100 h 1507573"/>
              <a:gd name="connsiteX15" fmla="*/ 1149350 w 2413607"/>
              <a:gd name="connsiteY15" fmla="*/ 12700 h 1507573"/>
              <a:gd name="connsiteX16" fmla="*/ 1009650 w 2413607"/>
              <a:gd name="connsiteY16" fmla="*/ 0 h 1507573"/>
              <a:gd name="connsiteX17" fmla="*/ 869950 w 2413607"/>
              <a:gd name="connsiteY17" fmla="*/ 12700 h 1507573"/>
              <a:gd name="connsiteX18" fmla="*/ 692150 w 2413607"/>
              <a:gd name="connsiteY18" fmla="*/ 44450 h 1507573"/>
              <a:gd name="connsiteX19" fmla="*/ 552450 w 2413607"/>
              <a:gd name="connsiteY19" fmla="*/ 88900 h 1507573"/>
              <a:gd name="connsiteX20" fmla="*/ 381000 w 2413607"/>
              <a:gd name="connsiteY20" fmla="*/ 152400 h 1507573"/>
              <a:gd name="connsiteX21" fmla="*/ 222250 w 2413607"/>
              <a:gd name="connsiteY21" fmla="*/ 266700 h 1507573"/>
              <a:gd name="connsiteX22" fmla="*/ 127000 w 2413607"/>
              <a:gd name="connsiteY22" fmla="*/ 330200 h 1507573"/>
              <a:gd name="connsiteX23" fmla="*/ 128030 w 2413607"/>
              <a:gd name="connsiteY23" fmla="*/ 341208 h 1507573"/>
              <a:gd name="connsiteX24" fmla="*/ 0 w 2413607"/>
              <a:gd name="connsiteY24" fmla="*/ 444500 h 1507573"/>
              <a:gd name="connsiteX25" fmla="*/ 0 w 2413607"/>
              <a:gd name="connsiteY25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713910 w 2413607"/>
              <a:gd name="connsiteY12" fmla="*/ 196431 h 1507573"/>
              <a:gd name="connsiteX13" fmla="*/ 1524000 w 2413607"/>
              <a:gd name="connsiteY13" fmla="*/ 101600 h 1507573"/>
              <a:gd name="connsiteX14" fmla="*/ 1308100 w 2413607"/>
              <a:gd name="connsiteY14" fmla="*/ 38100 h 1507573"/>
              <a:gd name="connsiteX15" fmla="*/ 1149350 w 2413607"/>
              <a:gd name="connsiteY15" fmla="*/ 12700 h 1507573"/>
              <a:gd name="connsiteX16" fmla="*/ 1009650 w 2413607"/>
              <a:gd name="connsiteY16" fmla="*/ 0 h 1507573"/>
              <a:gd name="connsiteX17" fmla="*/ 869950 w 2413607"/>
              <a:gd name="connsiteY17" fmla="*/ 12700 h 1507573"/>
              <a:gd name="connsiteX18" fmla="*/ 692150 w 2413607"/>
              <a:gd name="connsiteY18" fmla="*/ 44450 h 1507573"/>
              <a:gd name="connsiteX19" fmla="*/ 552450 w 2413607"/>
              <a:gd name="connsiteY19" fmla="*/ 88900 h 1507573"/>
              <a:gd name="connsiteX20" fmla="*/ 381000 w 2413607"/>
              <a:gd name="connsiteY20" fmla="*/ 152400 h 1507573"/>
              <a:gd name="connsiteX21" fmla="*/ 222250 w 2413607"/>
              <a:gd name="connsiteY21" fmla="*/ 266700 h 1507573"/>
              <a:gd name="connsiteX22" fmla="*/ 127000 w 2413607"/>
              <a:gd name="connsiteY22" fmla="*/ 330200 h 1507573"/>
              <a:gd name="connsiteX23" fmla="*/ 128030 w 2413607"/>
              <a:gd name="connsiteY23" fmla="*/ 341208 h 1507573"/>
              <a:gd name="connsiteX24" fmla="*/ 0 w 2413607"/>
              <a:gd name="connsiteY24" fmla="*/ 444500 h 1507573"/>
              <a:gd name="connsiteX25" fmla="*/ 0 w 2413607"/>
              <a:gd name="connsiteY25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848369 w 2413607"/>
              <a:gd name="connsiteY10" fmla="*/ 297878 h 1507573"/>
              <a:gd name="connsiteX11" fmla="*/ 1720850 w 2413607"/>
              <a:gd name="connsiteY11" fmla="*/ 196850 h 1507573"/>
              <a:gd name="connsiteX12" fmla="*/ 1524000 w 2413607"/>
              <a:gd name="connsiteY12" fmla="*/ 101600 h 1507573"/>
              <a:gd name="connsiteX13" fmla="*/ 1308100 w 2413607"/>
              <a:gd name="connsiteY13" fmla="*/ 38100 h 1507573"/>
              <a:gd name="connsiteX14" fmla="*/ 1149350 w 2413607"/>
              <a:gd name="connsiteY14" fmla="*/ 12700 h 1507573"/>
              <a:gd name="connsiteX15" fmla="*/ 1009650 w 2413607"/>
              <a:gd name="connsiteY15" fmla="*/ 0 h 1507573"/>
              <a:gd name="connsiteX16" fmla="*/ 869950 w 2413607"/>
              <a:gd name="connsiteY16" fmla="*/ 12700 h 1507573"/>
              <a:gd name="connsiteX17" fmla="*/ 692150 w 2413607"/>
              <a:gd name="connsiteY17" fmla="*/ 44450 h 1507573"/>
              <a:gd name="connsiteX18" fmla="*/ 552450 w 2413607"/>
              <a:gd name="connsiteY18" fmla="*/ 88900 h 1507573"/>
              <a:gd name="connsiteX19" fmla="*/ 381000 w 2413607"/>
              <a:gd name="connsiteY19" fmla="*/ 152400 h 1507573"/>
              <a:gd name="connsiteX20" fmla="*/ 222250 w 2413607"/>
              <a:gd name="connsiteY20" fmla="*/ 266700 h 1507573"/>
              <a:gd name="connsiteX21" fmla="*/ 127000 w 2413607"/>
              <a:gd name="connsiteY21" fmla="*/ 330200 h 1507573"/>
              <a:gd name="connsiteX22" fmla="*/ 128030 w 2413607"/>
              <a:gd name="connsiteY22" fmla="*/ 341208 h 1507573"/>
              <a:gd name="connsiteX23" fmla="*/ 0 w 2413607"/>
              <a:gd name="connsiteY23" fmla="*/ 444500 h 1507573"/>
              <a:gd name="connsiteX24" fmla="*/ 0 w 2413607"/>
              <a:gd name="connsiteY24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720850 w 2413607"/>
              <a:gd name="connsiteY10" fmla="*/ 196850 h 1507573"/>
              <a:gd name="connsiteX11" fmla="*/ 1524000 w 2413607"/>
              <a:gd name="connsiteY11" fmla="*/ 101600 h 1507573"/>
              <a:gd name="connsiteX12" fmla="*/ 1308100 w 2413607"/>
              <a:gd name="connsiteY12" fmla="*/ 38100 h 1507573"/>
              <a:gd name="connsiteX13" fmla="*/ 1149350 w 2413607"/>
              <a:gd name="connsiteY13" fmla="*/ 12700 h 1507573"/>
              <a:gd name="connsiteX14" fmla="*/ 1009650 w 2413607"/>
              <a:gd name="connsiteY14" fmla="*/ 0 h 1507573"/>
              <a:gd name="connsiteX15" fmla="*/ 869950 w 2413607"/>
              <a:gd name="connsiteY15" fmla="*/ 12700 h 1507573"/>
              <a:gd name="connsiteX16" fmla="*/ 692150 w 2413607"/>
              <a:gd name="connsiteY16" fmla="*/ 44450 h 1507573"/>
              <a:gd name="connsiteX17" fmla="*/ 552450 w 2413607"/>
              <a:gd name="connsiteY17" fmla="*/ 88900 h 1507573"/>
              <a:gd name="connsiteX18" fmla="*/ 381000 w 2413607"/>
              <a:gd name="connsiteY18" fmla="*/ 152400 h 1507573"/>
              <a:gd name="connsiteX19" fmla="*/ 222250 w 2413607"/>
              <a:gd name="connsiteY19" fmla="*/ 266700 h 1507573"/>
              <a:gd name="connsiteX20" fmla="*/ 127000 w 2413607"/>
              <a:gd name="connsiteY20" fmla="*/ 330200 h 1507573"/>
              <a:gd name="connsiteX21" fmla="*/ 128030 w 2413607"/>
              <a:gd name="connsiteY21" fmla="*/ 341208 h 1507573"/>
              <a:gd name="connsiteX22" fmla="*/ 0 w 2413607"/>
              <a:gd name="connsiteY22" fmla="*/ 444500 h 1507573"/>
              <a:gd name="connsiteX23" fmla="*/ 0 w 2413607"/>
              <a:gd name="connsiteY23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968468 w 2413607"/>
              <a:gd name="connsiteY8" fmla="*/ 406400 h 1507573"/>
              <a:gd name="connsiteX9" fmla="*/ 1847850 w 2413607"/>
              <a:gd name="connsiteY9" fmla="*/ 304800 h 1507573"/>
              <a:gd name="connsiteX10" fmla="*/ 1720850 w 2413607"/>
              <a:gd name="connsiteY10" fmla="*/ 196850 h 1507573"/>
              <a:gd name="connsiteX11" fmla="*/ 1524000 w 2413607"/>
              <a:gd name="connsiteY11" fmla="*/ 101600 h 1507573"/>
              <a:gd name="connsiteX12" fmla="*/ 1308100 w 2413607"/>
              <a:gd name="connsiteY12" fmla="*/ 38100 h 1507573"/>
              <a:gd name="connsiteX13" fmla="*/ 1149350 w 2413607"/>
              <a:gd name="connsiteY13" fmla="*/ 12700 h 1507573"/>
              <a:gd name="connsiteX14" fmla="*/ 1009650 w 2413607"/>
              <a:gd name="connsiteY14" fmla="*/ 0 h 1507573"/>
              <a:gd name="connsiteX15" fmla="*/ 869950 w 2413607"/>
              <a:gd name="connsiteY15" fmla="*/ 12700 h 1507573"/>
              <a:gd name="connsiteX16" fmla="*/ 692150 w 2413607"/>
              <a:gd name="connsiteY16" fmla="*/ 44450 h 1507573"/>
              <a:gd name="connsiteX17" fmla="*/ 552450 w 2413607"/>
              <a:gd name="connsiteY17" fmla="*/ 88900 h 1507573"/>
              <a:gd name="connsiteX18" fmla="*/ 381000 w 2413607"/>
              <a:gd name="connsiteY18" fmla="*/ 152400 h 1507573"/>
              <a:gd name="connsiteX19" fmla="*/ 222250 w 2413607"/>
              <a:gd name="connsiteY19" fmla="*/ 266700 h 1507573"/>
              <a:gd name="connsiteX20" fmla="*/ 127000 w 2413607"/>
              <a:gd name="connsiteY20" fmla="*/ 330200 h 1507573"/>
              <a:gd name="connsiteX21" fmla="*/ 128030 w 2413607"/>
              <a:gd name="connsiteY21" fmla="*/ 341208 h 1507573"/>
              <a:gd name="connsiteX22" fmla="*/ 0 w 2413607"/>
              <a:gd name="connsiteY22" fmla="*/ 444500 h 1507573"/>
              <a:gd name="connsiteX23" fmla="*/ 0 w 2413607"/>
              <a:gd name="connsiteY23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2108200 w 2413607"/>
              <a:gd name="connsiteY7" fmla="*/ 552450 h 1507573"/>
              <a:gd name="connsiteX8" fmla="*/ 1847850 w 2413607"/>
              <a:gd name="connsiteY8" fmla="*/ 304800 h 1507573"/>
              <a:gd name="connsiteX9" fmla="*/ 1720850 w 2413607"/>
              <a:gd name="connsiteY9" fmla="*/ 196850 h 1507573"/>
              <a:gd name="connsiteX10" fmla="*/ 1524000 w 2413607"/>
              <a:gd name="connsiteY10" fmla="*/ 101600 h 1507573"/>
              <a:gd name="connsiteX11" fmla="*/ 1308100 w 2413607"/>
              <a:gd name="connsiteY11" fmla="*/ 38100 h 1507573"/>
              <a:gd name="connsiteX12" fmla="*/ 1149350 w 2413607"/>
              <a:gd name="connsiteY12" fmla="*/ 12700 h 1507573"/>
              <a:gd name="connsiteX13" fmla="*/ 1009650 w 2413607"/>
              <a:gd name="connsiteY13" fmla="*/ 0 h 1507573"/>
              <a:gd name="connsiteX14" fmla="*/ 869950 w 2413607"/>
              <a:gd name="connsiteY14" fmla="*/ 12700 h 1507573"/>
              <a:gd name="connsiteX15" fmla="*/ 692150 w 2413607"/>
              <a:gd name="connsiteY15" fmla="*/ 44450 h 1507573"/>
              <a:gd name="connsiteX16" fmla="*/ 552450 w 2413607"/>
              <a:gd name="connsiteY16" fmla="*/ 88900 h 1507573"/>
              <a:gd name="connsiteX17" fmla="*/ 381000 w 2413607"/>
              <a:gd name="connsiteY17" fmla="*/ 152400 h 1507573"/>
              <a:gd name="connsiteX18" fmla="*/ 222250 w 2413607"/>
              <a:gd name="connsiteY18" fmla="*/ 266700 h 1507573"/>
              <a:gd name="connsiteX19" fmla="*/ 127000 w 2413607"/>
              <a:gd name="connsiteY19" fmla="*/ 330200 h 1507573"/>
              <a:gd name="connsiteX20" fmla="*/ 128030 w 2413607"/>
              <a:gd name="connsiteY20" fmla="*/ 341208 h 1507573"/>
              <a:gd name="connsiteX21" fmla="*/ 0 w 2413607"/>
              <a:gd name="connsiteY21" fmla="*/ 444500 h 1507573"/>
              <a:gd name="connsiteX22" fmla="*/ 0 w 2413607"/>
              <a:gd name="connsiteY22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1847850 w 2413607"/>
              <a:gd name="connsiteY7" fmla="*/ 304800 h 1507573"/>
              <a:gd name="connsiteX8" fmla="*/ 1720850 w 2413607"/>
              <a:gd name="connsiteY8" fmla="*/ 196850 h 1507573"/>
              <a:gd name="connsiteX9" fmla="*/ 1524000 w 2413607"/>
              <a:gd name="connsiteY9" fmla="*/ 101600 h 1507573"/>
              <a:gd name="connsiteX10" fmla="*/ 1308100 w 2413607"/>
              <a:gd name="connsiteY10" fmla="*/ 38100 h 1507573"/>
              <a:gd name="connsiteX11" fmla="*/ 1149350 w 2413607"/>
              <a:gd name="connsiteY11" fmla="*/ 12700 h 1507573"/>
              <a:gd name="connsiteX12" fmla="*/ 1009650 w 2413607"/>
              <a:gd name="connsiteY12" fmla="*/ 0 h 1507573"/>
              <a:gd name="connsiteX13" fmla="*/ 869950 w 2413607"/>
              <a:gd name="connsiteY13" fmla="*/ 12700 h 1507573"/>
              <a:gd name="connsiteX14" fmla="*/ 692150 w 2413607"/>
              <a:gd name="connsiteY14" fmla="*/ 44450 h 1507573"/>
              <a:gd name="connsiteX15" fmla="*/ 552450 w 2413607"/>
              <a:gd name="connsiteY15" fmla="*/ 88900 h 1507573"/>
              <a:gd name="connsiteX16" fmla="*/ 381000 w 2413607"/>
              <a:gd name="connsiteY16" fmla="*/ 152400 h 1507573"/>
              <a:gd name="connsiteX17" fmla="*/ 222250 w 2413607"/>
              <a:gd name="connsiteY17" fmla="*/ 266700 h 1507573"/>
              <a:gd name="connsiteX18" fmla="*/ 127000 w 2413607"/>
              <a:gd name="connsiteY18" fmla="*/ 330200 h 1507573"/>
              <a:gd name="connsiteX19" fmla="*/ 128030 w 2413607"/>
              <a:gd name="connsiteY19" fmla="*/ 341208 h 1507573"/>
              <a:gd name="connsiteX20" fmla="*/ 0 w 2413607"/>
              <a:gd name="connsiteY20" fmla="*/ 444500 h 1507573"/>
              <a:gd name="connsiteX21" fmla="*/ 0 w 2413607"/>
              <a:gd name="connsiteY21" fmla="*/ 444500 h 1507573"/>
              <a:gd name="connsiteX0" fmla="*/ 2413000 w 2413607"/>
              <a:gd name="connsiteY0" fmla="*/ 1485900 h 1507573"/>
              <a:gd name="connsiteX1" fmla="*/ 2411343 w 2413607"/>
              <a:gd name="connsiteY1" fmla="*/ 1484078 h 1507573"/>
              <a:gd name="connsiteX2" fmla="*/ 2399417 w 2413607"/>
              <a:gd name="connsiteY2" fmla="*/ 1344930 h 1507573"/>
              <a:gd name="connsiteX3" fmla="*/ 2399417 w 2413607"/>
              <a:gd name="connsiteY3" fmla="*/ 1336979 h 1507573"/>
              <a:gd name="connsiteX4" fmla="*/ 2381250 w 2413607"/>
              <a:gd name="connsiteY4" fmla="*/ 1092200 h 1507573"/>
              <a:gd name="connsiteX5" fmla="*/ 2311400 w 2413607"/>
              <a:gd name="connsiteY5" fmla="*/ 874688 h 1507573"/>
              <a:gd name="connsiteX6" fmla="*/ 2222500 w 2413607"/>
              <a:gd name="connsiteY6" fmla="*/ 711200 h 1507573"/>
              <a:gd name="connsiteX7" fmla="*/ 1847850 w 2413607"/>
              <a:gd name="connsiteY7" fmla="*/ 304800 h 1507573"/>
              <a:gd name="connsiteX8" fmla="*/ 1720850 w 2413607"/>
              <a:gd name="connsiteY8" fmla="*/ 196850 h 1507573"/>
              <a:gd name="connsiteX9" fmla="*/ 1524000 w 2413607"/>
              <a:gd name="connsiteY9" fmla="*/ 101600 h 1507573"/>
              <a:gd name="connsiteX10" fmla="*/ 1308100 w 2413607"/>
              <a:gd name="connsiteY10" fmla="*/ 38100 h 1507573"/>
              <a:gd name="connsiteX11" fmla="*/ 1149350 w 2413607"/>
              <a:gd name="connsiteY11" fmla="*/ 12700 h 1507573"/>
              <a:gd name="connsiteX12" fmla="*/ 1009650 w 2413607"/>
              <a:gd name="connsiteY12" fmla="*/ 0 h 1507573"/>
              <a:gd name="connsiteX13" fmla="*/ 869950 w 2413607"/>
              <a:gd name="connsiteY13" fmla="*/ 12700 h 1507573"/>
              <a:gd name="connsiteX14" fmla="*/ 692150 w 2413607"/>
              <a:gd name="connsiteY14" fmla="*/ 44450 h 1507573"/>
              <a:gd name="connsiteX15" fmla="*/ 552450 w 2413607"/>
              <a:gd name="connsiteY15" fmla="*/ 88900 h 1507573"/>
              <a:gd name="connsiteX16" fmla="*/ 381000 w 2413607"/>
              <a:gd name="connsiteY16" fmla="*/ 152400 h 1507573"/>
              <a:gd name="connsiteX17" fmla="*/ 222250 w 2413607"/>
              <a:gd name="connsiteY17" fmla="*/ 266700 h 1507573"/>
              <a:gd name="connsiteX18" fmla="*/ 127000 w 2413607"/>
              <a:gd name="connsiteY18" fmla="*/ 330200 h 1507573"/>
              <a:gd name="connsiteX19" fmla="*/ 128030 w 2413607"/>
              <a:gd name="connsiteY19" fmla="*/ 341208 h 1507573"/>
              <a:gd name="connsiteX20" fmla="*/ 0 w 2413607"/>
              <a:gd name="connsiteY20" fmla="*/ 444500 h 1507573"/>
              <a:gd name="connsiteX21" fmla="*/ 0 w 2413607"/>
              <a:gd name="connsiteY21" fmla="*/ 444500 h 1507573"/>
              <a:gd name="connsiteX0" fmla="*/ 2413000 w 2413000"/>
              <a:gd name="connsiteY0" fmla="*/ 1485900 h 1485900"/>
              <a:gd name="connsiteX1" fmla="*/ 2399417 w 2413000"/>
              <a:gd name="connsiteY1" fmla="*/ 1344930 h 1485900"/>
              <a:gd name="connsiteX2" fmla="*/ 2399417 w 2413000"/>
              <a:gd name="connsiteY2" fmla="*/ 1336979 h 1485900"/>
              <a:gd name="connsiteX3" fmla="*/ 2381250 w 2413000"/>
              <a:gd name="connsiteY3" fmla="*/ 1092200 h 1485900"/>
              <a:gd name="connsiteX4" fmla="*/ 2311400 w 2413000"/>
              <a:gd name="connsiteY4" fmla="*/ 874688 h 1485900"/>
              <a:gd name="connsiteX5" fmla="*/ 2222500 w 2413000"/>
              <a:gd name="connsiteY5" fmla="*/ 711200 h 1485900"/>
              <a:gd name="connsiteX6" fmla="*/ 1847850 w 2413000"/>
              <a:gd name="connsiteY6" fmla="*/ 304800 h 1485900"/>
              <a:gd name="connsiteX7" fmla="*/ 1720850 w 2413000"/>
              <a:gd name="connsiteY7" fmla="*/ 196850 h 1485900"/>
              <a:gd name="connsiteX8" fmla="*/ 1524000 w 2413000"/>
              <a:gd name="connsiteY8" fmla="*/ 101600 h 1485900"/>
              <a:gd name="connsiteX9" fmla="*/ 1308100 w 2413000"/>
              <a:gd name="connsiteY9" fmla="*/ 38100 h 1485900"/>
              <a:gd name="connsiteX10" fmla="*/ 1149350 w 2413000"/>
              <a:gd name="connsiteY10" fmla="*/ 12700 h 1485900"/>
              <a:gd name="connsiteX11" fmla="*/ 1009650 w 2413000"/>
              <a:gd name="connsiteY11" fmla="*/ 0 h 1485900"/>
              <a:gd name="connsiteX12" fmla="*/ 869950 w 2413000"/>
              <a:gd name="connsiteY12" fmla="*/ 12700 h 1485900"/>
              <a:gd name="connsiteX13" fmla="*/ 692150 w 2413000"/>
              <a:gd name="connsiteY13" fmla="*/ 44450 h 1485900"/>
              <a:gd name="connsiteX14" fmla="*/ 552450 w 2413000"/>
              <a:gd name="connsiteY14" fmla="*/ 88900 h 1485900"/>
              <a:gd name="connsiteX15" fmla="*/ 381000 w 2413000"/>
              <a:gd name="connsiteY15" fmla="*/ 152400 h 1485900"/>
              <a:gd name="connsiteX16" fmla="*/ 222250 w 2413000"/>
              <a:gd name="connsiteY16" fmla="*/ 266700 h 1485900"/>
              <a:gd name="connsiteX17" fmla="*/ 127000 w 2413000"/>
              <a:gd name="connsiteY17" fmla="*/ 330200 h 1485900"/>
              <a:gd name="connsiteX18" fmla="*/ 128030 w 2413000"/>
              <a:gd name="connsiteY18" fmla="*/ 341208 h 1485900"/>
              <a:gd name="connsiteX19" fmla="*/ 0 w 2413000"/>
              <a:gd name="connsiteY19" fmla="*/ 444500 h 1485900"/>
              <a:gd name="connsiteX20" fmla="*/ 0 w 2413000"/>
              <a:gd name="connsiteY20" fmla="*/ 444500 h 1485900"/>
              <a:gd name="connsiteX0" fmla="*/ 2413000 w 2413000"/>
              <a:gd name="connsiteY0" fmla="*/ 1485900 h 1485900"/>
              <a:gd name="connsiteX1" fmla="*/ 2399417 w 2413000"/>
              <a:gd name="connsiteY1" fmla="*/ 1344930 h 1485900"/>
              <a:gd name="connsiteX2" fmla="*/ 2381250 w 2413000"/>
              <a:gd name="connsiteY2" fmla="*/ 1092200 h 1485900"/>
              <a:gd name="connsiteX3" fmla="*/ 2311400 w 2413000"/>
              <a:gd name="connsiteY3" fmla="*/ 874688 h 1485900"/>
              <a:gd name="connsiteX4" fmla="*/ 2222500 w 2413000"/>
              <a:gd name="connsiteY4" fmla="*/ 711200 h 1485900"/>
              <a:gd name="connsiteX5" fmla="*/ 1847850 w 2413000"/>
              <a:gd name="connsiteY5" fmla="*/ 304800 h 1485900"/>
              <a:gd name="connsiteX6" fmla="*/ 1720850 w 2413000"/>
              <a:gd name="connsiteY6" fmla="*/ 196850 h 1485900"/>
              <a:gd name="connsiteX7" fmla="*/ 1524000 w 2413000"/>
              <a:gd name="connsiteY7" fmla="*/ 101600 h 1485900"/>
              <a:gd name="connsiteX8" fmla="*/ 1308100 w 2413000"/>
              <a:gd name="connsiteY8" fmla="*/ 38100 h 1485900"/>
              <a:gd name="connsiteX9" fmla="*/ 1149350 w 2413000"/>
              <a:gd name="connsiteY9" fmla="*/ 12700 h 1485900"/>
              <a:gd name="connsiteX10" fmla="*/ 1009650 w 2413000"/>
              <a:gd name="connsiteY10" fmla="*/ 0 h 1485900"/>
              <a:gd name="connsiteX11" fmla="*/ 869950 w 2413000"/>
              <a:gd name="connsiteY11" fmla="*/ 12700 h 1485900"/>
              <a:gd name="connsiteX12" fmla="*/ 692150 w 2413000"/>
              <a:gd name="connsiteY12" fmla="*/ 44450 h 1485900"/>
              <a:gd name="connsiteX13" fmla="*/ 552450 w 2413000"/>
              <a:gd name="connsiteY13" fmla="*/ 88900 h 1485900"/>
              <a:gd name="connsiteX14" fmla="*/ 381000 w 2413000"/>
              <a:gd name="connsiteY14" fmla="*/ 152400 h 1485900"/>
              <a:gd name="connsiteX15" fmla="*/ 222250 w 2413000"/>
              <a:gd name="connsiteY15" fmla="*/ 266700 h 1485900"/>
              <a:gd name="connsiteX16" fmla="*/ 127000 w 2413000"/>
              <a:gd name="connsiteY16" fmla="*/ 330200 h 1485900"/>
              <a:gd name="connsiteX17" fmla="*/ 128030 w 2413000"/>
              <a:gd name="connsiteY17" fmla="*/ 341208 h 1485900"/>
              <a:gd name="connsiteX18" fmla="*/ 0 w 2413000"/>
              <a:gd name="connsiteY18" fmla="*/ 444500 h 1485900"/>
              <a:gd name="connsiteX19" fmla="*/ 0 w 2413000"/>
              <a:gd name="connsiteY19" fmla="*/ 444500 h 1485900"/>
              <a:gd name="connsiteX0" fmla="*/ 2413000 w 2416350"/>
              <a:gd name="connsiteY0" fmla="*/ 1485900 h 1485900"/>
              <a:gd name="connsiteX1" fmla="*/ 2399417 w 2416350"/>
              <a:gd name="connsiteY1" fmla="*/ 1344930 h 1485900"/>
              <a:gd name="connsiteX2" fmla="*/ 2311400 w 2416350"/>
              <a:gd name="connsiteY2" fmla="*/ 874688 h 1485900"/>
              <a:gd name="connsiteX3" fmla="*/ 2222500 w 2416350"/>
              <a:gd name="connsiteY3" fmla="*/ 711200 h 1485900"/>
              <a:gd name="connsiteX4" fmla="*/ 1847850 w 2416350"/>
              <a:gd name="connsiteY4" fmla="*/ 304800 h 1485900"/>
              <a:gd name="connsiteX5" fmla="*/ 1720850 w 2416350"/>
              <a:gd name="connsiteY5" fmla="*/ 196850 h 1485900"/>
              <a:gd name="connsiteX6" fmla="*/ 1524000 w 2416350"/>
              <a:gd name="connsiteY6" fmla="*/ 101600 h 1485900"/>
              <a:gd name="connsiteX7" fmla="*/ 1308100 w 2416350"/>
              <a:gd name="connsiteY7" fmla="*/ 38100 h 1485900"/>
              <a:gd name="connsiteX8" fmla="*/ 1149350 w 2416350"/>
              <a:gd name="connsiteY8" fmla="*/ 12700 h 1485900"/>
              <a:gd name="connsiteX9" fmla="*/ 1009650 w 2416350"/>
              <a:gd name="connsiteY9" fmla="*/ 0 h 1485900"/>
              <a:gd name="connsiteX10" fmla="*/ 869950 w 2416350"/>
              <a:gd name="connsiteY10" fmla="*/ 12700 h 1485900"/>
              <a:gd name="connsiteX11" fmla="*/ 692150 w 2416350"/>
              <a:gd name="connsiteY11" fmla="*/ 44450 h 1485900"/>
              <a:gd name="connsiteX12" fmla="*/ 552450 w 2416350"/>
              <a:gd name="connsiteY12" fmla="*/ 88900 h 1485900"/>
              <a:gd name="connsiteX13" fmla="*/ 381000 w 2416350"/>
              <a:gd name="connsiteY13" fmla="*/ 152400 h 1485900"/>
              <a:gd name="connsiteX14" fmla="*/ 222250 w 2416350"/>
              <a:gd name="connsiteY14" fmla="*/ 266700 h 1485900"/>
              <a:gd name="connsiteX15" fmla="*/ 127000 w 2416350"/>
              <a:gd name="connsiteY15" fmla="*/ 330200 h 1485900"/>
              <a:gd name="connsiteX16" fmla="*/ 128030 w 2416350"/>
              <a:gd name="connsiteY16" fmla="*/ 341208 h 1485900"/>
              <a:gd name="connsiteX17" fmla="*/ 0 w 2416350"/>
              <a:gd name="connsiteY17" fmla="*/ 444500 h 1485900"/>
              <a:gd name="connsiteX18" fmla="*/ 0 w 2416350"/>
              <a:gd name="connsiteY18" fmla="*/ 444500 h 1485900"/>
              <a:gd name="connsiteX0" fmla="*/ 2413000 w 2416350"/>
              <a:gd name="connsiteY0" fmla="*/ 1485900 h 1485900"/>
              <a:gd name="connsiteX1" fmla="*/ 2399417 w 2416350"/>
              <a:gd name="connsiteY1" fmla="*/ 1344930 h 1485900"/>
              <a:gd name="connsiteX2" fmla="*/ 2311400 w 2416350"/>
              <a:gd name="connsiteY2" fmla="*/ 874688 h 1485900"/>
              <a:gd name="connsiteX3" fmla="*/ 2222500 w 2416350"/>
              <a:gd name="connsiteY3" fmla="*/ 711200 h 1485900"/>
              <a:gd name="connsiteX4" fmla="*/ 1847850 w 2416350"/>
              <a:gd name="connsiteY4" fmla="*/ 304800 h 1485900"/>
              <a:gd name="connsiteX5" fmla="*/ 1720850 w 2416350"/>
              <a:gd name="connsiteY5" fmla="*/ 196850 h 1485900"/>
              <a:gd name="connsiteX6" fmla="*/ 1524000 w 2416350"/>
              <a:gd name="connsiteY6" fmla="*/ 101600 h 1485900"/>
              <a:gd name="connsiteX7" fmla="*/ 1308100 w 2416350"/>
              <a:gd name="connsiteY7" fmla="*/ 38100 h 1485900"/>
              <a:gd name="connsiteX8" fmla="*/ 1149350 w 2416350"/>
              <a:gd name="connsiteY8" fmla="*/ 12700 h 1485900"/>
              <a:gd name="connsiteX9" fmla="*/ 1009650 w 2416350"/>
              <a:gd name="connsiteY9" fmla="*/ 0 h 1485900"/>
              <a:gd name="connsiteX10" fmla="*/ 869950 w 2416350"/>
              <a:gd name="connsiteY10" fmla="*/ 12700 h 1485900"/>
              <a:gd name="connsiteX11" fmla="*/ 692150 w 2416350"/>
              <a:gd name="connsiteY11" fmla="*/ 44450 h 1485900"/>
              <a:gd name="connsiteX12" fmla="*/ 552450 w 2416350"/>
              <a:gd name="connsiteY12" fmla="*/ 88900 h 1485900"/>
              <a:gd name="connsiteX13" fmla="*/ 381000 w 2416350"/>
              <a:gd name="connsiteY13" fmla="*/ 152400 h 1485900"/>
              <a:gd name="connsiteX14" fmla="*/ 222250 w 2416350"/>
              <a:gd name="connsiteY14" fmla="*/ 266700 h 1485900"/>
              <a:gd name="connsiteX15" fmla="*/ 127000 w 2416350"/>
              <a:gd name="connsiteY15" fmla="*/ 330200 h 1485900"/>
              <a:gd name="connsiteX16" fmla="*/ 128030 w 2416350"/>
              <a:gd name="connsiteY16" fmla="*/ 341208 h 1485900"/>
              <a:gd name="connsiteX17" fmla="*/ 0 w 2416350"/>
              <a:gd name="connsiteY17" fmla="*/ 444500 h 1485900"/>
              <a:gd name="connsiteX18" fmla="*/ 0 w 2416350"/>
              <a:gd name="connsiteY18" fmla="*/ 444500 h 1485900"/>
              <a:gd name="connsiteX0" fmla="*/ 2413000 w 2413000"/>
              <a:gd name="connsiteY0" fmla="*/ 1485900 h 1485900"/>
              <a:gd name="connsiteX1" fmla="*/ 2311400 w 2413000"/>
              <a:gd name="connsiteY1" fmla="*/ 874688 h 1485900"/>
              <a:gd name="connsiteX2" fmla="*/ 2222500 w 2413000"/>
              <a:gd name="connsiteY2" fmla="*/ 711200 h 1485900"/>
              <a:gd name="connsiteX3" fmla="*/ 1847850 w 2413000"/>
              <a:gd name="connsiteY3" fmla="*/ 304800 h 1485900"/>
              <a:gd name="connsiteX4" fmla="*/ 1720850 w 2413000"/>
              <a:gd name="connsiteY4" fmla="*/ 196850 h 1485900"/>
              <a:gd name="connsiteX5" fmla="*/ 1524000 w 2413000"/>
              <a:gd name="connsiteY5" fmla="*/ 101600 h 1485900"/>
              <a:gd name="connsiteX6" fmla="*/ 1308100 w 2413000"/>
              <a:gd name="connsiteY6" fmla="*/ 38100 h 1485900"/>
              <a:gd name="connsiteX7" fmla="*/ 1149350 w 2413000"/>
              <a:gd name="connsiteY7" fmla="*/ 12700 h 1485900"/>
              <a:gd name="connsiteX8" fmla="*/ 1009650 w 2413000"/>
              <a:gd name="connsiteY8" fmla="*/ 0 h 1485900"/>
              <a:gd name="connsiteX9" fmla="*/ 869950 w 2413000"/>
              <a:gd name="connsiteY9" fmla="*/ 12700 h 1485900"/>
              <a:gd name="connsiteX10" fmla="*/ 692150 w 2413000"/>
              <a:gd name="connsiteY10" fmla="*/ 44450 h 1485900"/>
              <a:gd name="connsiteX11" fmla="*/ 552450 w 2413000"/>
              <a:gd name="connsiteY11" fmla="*/ 88900 h 1485900"/>
              <a:gd name="connsiteX12" fmla="*/ 381000 w 2413000"/>
              <a:gd name="connsiteY12" fmla="*/ 152400 h 1485900"/>
              <a:gd name="connsiteX13" fmla="*/ 222250 w 2413000"/>
              <a:gd name="connsiteY13" fmla="*/ 266700 h 1485900"/>
              <a:gd name="connsiteX14" fmla="*/ 127000 w 2413000"/>
              <a:gd name="connsiteY14" fmla="*/ 330200 h 1485900"/>
              <a:gd name="connsiteX15" fmla="*/ 128030 w 2413000"/>
              <a:gd name="connsiteY15" fmla="*/ 341208 h 1485900"/>
              <a:gd name="connsiteX16" fmla="*/ 0 w 2413000"/>
              <a:gd name="connsiteY16" fmla="*/ 444500 h 1485900"/>
              <a:gd name="connsiteX17" fmla="*/ 0 w 2413000"/>
              <a:gd name="connsiteY17" fmla="*/ 444500 h 1485900"/>
              <a:gd name="connsiteX0" fmla="*/ 2311400 w 2311400"/>
              <a:gd name="connsiteY0" fmla="*/ 874688 h 874688"/>
              <a:gd name="connsiteX1" fmla="*/ 2222500 w 2311400"/>
              <a:gd name="connsiteY1" fmla="*/ 711200 h 874688"/>
              <a:gd name="connsiteX2" fmla="*/ 1847850 w 2311400"/>
              <a:gd name="connsiteY2" fmla="*/ 304800 h 874688"/>
              <a:gd name="connsiteX3" fmla="*/ 1720850 w 2311400"/>
              <a:gd name="connsiteY3" fmla="*/ 196850 h 874688"/>
              <a:gd name="connsiteX4" fmla="*/ 1524000 w 2311400"/>
              <a:gd name="connsiteY4" fmla="*/ 101600 h 874688"/>
              <a:gd name="connsiteX5" fmla="*/ 1308100 w 2311400"/>
              <a:gd name="connsiteY5" fmla="*/ 38100 h 874688"/>
              <a:gd name="connsiteX6" fmla="*/ 1149350 w 2311400"/>
              <a:gd name="connsiteY6" fmla="*/ 12700 h 874688"/>
              <a:gd name="connsiteX7" fmla="*/ 1009650 w 2311400"/>
              <a:gd name="connsiteY7" fmla="*/ 0 h 874688"/>
              <a:gd name="connsiteX8" fmla="*/ 869950 w 2311400"/>
              <a:gd name="connsiteY8" fmla="*/ 12700 h 874688"/>
              <a:gd name="connsiteX9" fmla="*/ 692150 w 2311400"/>
              <a:gd name="connsiteY9" fmla="*/ 44450 h 874688"/>
              <a:gd name="connsiteX10" fmla="*/ 552450 w 2311400"/>
              <a:gd name="connsiteY10" fmla="*/ 88900 h 874688"/>
              <a:gd name="connsiteX11" fmla="*/ 381000 w 2311400"/>
              <a:gd name="connsiteY11" fmla="*/ 152400 h 874688"/>
              <a:gd name="connsiteX12" fmla="*/ 222250 w 2311400"/>
              <a:gd name="connsiteY12" fmla="*/ 266700 h 874688"/>
              <a:gd name="connsiteX13" fmla="*/ 127000 w 2311400"/>
              <a:gd name="connsiteY13" fmla="*/ 330200 h 874688"/>
              <a:gd name="connsiteX14" fmla="*/ 128030 w 2311400"/>
              <a:gd name="connsiteY14" fmla="*/ 341208 h 874688"/>
              <a:gd name="connsiteX15" fmla="*/ 0 w 2311400"/>
              <a:gd name="connsiteY15" fmla="*/ 444500 h 874688"/>
              <a:gd name="connsiteX16" fmla="*/ 0 w 2311400"/>
              <a:gd name="connsiteY16" fmla="*/ 444500 h 874688"/>
              <a:gd name="connsiteX0" fmla="*/ 2311400 w 2311400"/>
              <a:gd name="connsiteY0" fmla="*/ 874688 h 874688"/>
              <a:gd name="connsiteX1" fmla="*/ 1847850 w 2311400"/>
              <a:gd name="connsiteY1" fmla="*/ 304800 h 874688"/>
              <a:gd name="connsiteX2" fmla="*/ 1720850 w 2311400"/>
              <a:gd name="connsiteY2" fmla="*/ 196850 h 874688"/>
              <a:gd name="connsiteX3" fmla="*/ 1524000 w 2311400"/>
              <a:gd name="connsiteY3" fmla="*/ 101600 h 874688"/>
              <a:gd name="connsiteX4" fmla="*/ 1308100 w 2311400"/>
              <a:gd name="connsiteY4" fmla="*/ 38100 h 874688"/>
              <a:gd name="connsiteX5" fmla="*/ 1149350 w 2311400"/>
              <a:gd name="connsiteY5" fmla="*/ 12700 h 874688"/>
              <a:gd name="connsiteX6" fmla="*/ 1009650 w 2311400"/>
              <a:gd name="connsiteY6" fmla="*/ 0 h 874688"/>
              <a:gd name="connsiteX7" fmla="*/ 869950 w 2311400"/>
              <a:gd name="connsiteY7" fmla="*/ 12700 h 874688"/>
              <a:gd name="connsiteX8" fmla="*/ 692150 w 2311400"/>
              <a:gd name="connsiteY8" fmla="*/ 44450 h 874688"/>
              <a:gd name="connsiteX9" fmla="*/ 552450 w 2311400"/>
              <a:gd name="connsiteY9" fmla="*/ 88900 h 874688"/>
              <a:gd name="connsiteX10" fmla="*/ 381000 w 2311400"/>
              <a:gd name="connsiteY10" fmla="*/ 152400 h 874688"/>
              <a:gd name="connsiteX11" fmla="*/ 222250 w 2311400"/>
              <a:gd name="connsiteY11" fmla="*/ 266700 h 874688"/>
              <a:gd name="connsiteX12" fmla="*/ 127000 w 2311400"/>
              <a:gd name="connsiteY12" fmla="*/ 330200 h 874688"/>
              <a:gd name="connsiteX13" fmla="*/ 128030 w 2311400"/>
              <a:gd name="connsiteY13" fmla="*/ 341208 h 874688"/>
              <a:gd name="connsiteX14" fmla="*/ 0 w 2311400"/>
              <a:gd name="connsiteY14" fmla="*/ 444500 h 874688"/>
              <a:gd name="connsiteX15" fmla="*/ 0 w 2311400"/>
              <a:gd name="connsiteY15" fmla="*/ 444500 h 874688"/>
              <a:gd name="connsiteX0" fmla="*/ 1847850 w 1847850"/>
              <a:gd name="connsiteY0" fmla="*/ 304800 h 444500"/>
              <a:gd name="connsiteX1" fmla="*/ 1720850 w 1847850"/>
              <a:gd name="connsiteY1" fmla="*/ 196850 h 444500"/>
              <a:gd name="connsiteX2" fmla="*/ 1524000 w 1847850"/>
              <a:gd name="connsiteY2" fmla="*/ 101600 h 444500"/>
              <a:gd name="connsiteX3" fmla="*/ 1308100 w 1847850"/>
              <a:gd name="connsiteY3" fmla="*/ 38100 h 444500"/>
              <a:gd name="connsiteX4" fmla="*/ 1149350 w 1847850"/>
              <a:gd name="connsiteY4" fmla="*/ 12700 h 444500"/>
              <a:gd name="connsiteX5" fmla="*/ 1009650 w 1847850"/>
              <a:gd name="connsiteY5" fmla="*/ 0 h 444500"/>
              <a:gd name="connsiteX6" fmla="*/ 869950 w 1847850"/>
              <a:gd name="connsiteY6" fmla="*/ 12700 h 444500"/>
              <a:gd name="connsiteX7" fmla="*/ 692150 w 1847850"/>
              <a:gd name="connsiteY7" fmla="*/ 44450 h 444500"/>
              <a:gd name="connsiteX8" fmla="*/ 552450 w 1847850"/>
              <a:gd name="connsiteY8" fmla="*/ 88900 h 444500"/>
              <a:gd name="connsiteX9" fmla="*/ 381000 w 1847850"/>
              <a:gd name="connsiteY9" fmla="*/ 152400 h 444500"/>
              <a:gd name="connsiteX10" fmla="*/ 222250 w 1847850"/>
              <a:gd name="connsiteY10" fmla="*/ 266700 h 444500"/>
              <a:gd name="connsiteX11" fmla="*/ 127000 w 1847850"/>
              <a:gd name="connsiteY11" fmla="*/ 330200 h 444500"/>
              <a:gd name="connsiteX12" fmla="*/ 128030 w 1847850"/>
              <a:gd name="connsiteY12" fmla="*/ 341208 h 444500"/>
              <a:gd name="connsiteX13" fmla="*/ 0 w 1847850"/>
              <a:gd name="connsiteY13" fmla="*/ 444500 h 444500"/>
              <a:gd name="connsiteX14" fmla="*/ 0 w 1847850"/>
              <a:gd name="connsiteY14" fmla="*/ 444500 h 444500"/>
              <a:gd name="connsiteX0" fmla="*/ 1720850 w 1720850"/>
              <a:gd name="connsiteY0" fmla="*/ 196850 h 444500"/>
              <a:gd name="connsiteX1" fmla="*/ 1524000 w 1720850"/>
              <a:gd name="connsiteY1" fmla="*/ 101600 h 444500"/>
              <a:gd name="connsiteX2" fmla="*/ 1308100 w 1720850"/>
              <a:gd name="connsiteY2" fmla="*/ 38100 h 444500"/>
              <a:gd name="connsiteX3" fmla="*/ 1149350 w 1720850"/>
              <a:gd name="connsiteY3" fmla="*/ 12700 h 444500"/>
              <a:gd name="connsiteX4" fmla="*/ 1009650 w 1720850"/>
              <a:gd name="connsiteY4" fmla="*/ 0 h 444500"/>
              <a:gd name="connsiteX5" fmla="*/ 869950 w 1720850"/>
              <a:gd name="connsiteY5" fmla="*/ 12700 h 444500"/>
              <a:gd name="connsiteX6" fmla="*/ 692150 w 1720850"/>
              <a:gd name="connsiteY6" fmla="*/ 44450 h 444500"/>
              <a:gd name="connsiteX7" fmla="*/ 552450 w 1720850"/>
              <a:gd name="connsiteY7" fmla="*/ 88900 h 444500"/>
              <a:gd name="connsiteX8" fmla="*/ 381000 w 1720850"/>
              <a:gd name="connsiteY8" fmla="*/ 152400 h 444500"/>
              <a:gd name="connsiteX9" fmla="*/ 222250 w 1720850"/>
              <a:gd name="connsiteY9" fmla="*/ 266700 h 444500"/>
              <a:gd name="connsiteX10" fmla="*/ 127000 w 1720850"/>
              <a:gd name="connsiteY10" fmla="*/ 330200 h 444500"/>
              <a:gd name="connsiteX11" fmla="*/ 128030 w 1720850"/>
              <a:gd name="connsiteY11" fmla="*/ 341208 h 444500"/>
              <a:gd name="connsiteX12" fmla="*/ 0 w 1720850"/>
              <a:gd name="connsiteY12" fmla="*/ 444500 h 444500"/>
              <a:gd name="connsiteX13" fmla="*/ 0 w 1720850"/>
              <a:gd name="connsiteY13" fmla="*/ 444500 h 444500"/>
              <a:gd name="connsiteX0" fmla="*/ 1524000 w 1524000"/>
              <a:gd name="connsiteY0" fmla="*/ 101600 h 444500"/>
              <a:gd name="connsiteX1" fmla="*/ 1308100 w 1524000"/>
              <a:gd name="connsiteY1" fmla="*/ 38100 h 444500"/>
              <a:gd name="connsiteX2" fmla="*/ 1149350 w 1524000"/>
              <a:gd name="connsiteY2" fmla="*/ 12700 h 444500"/>
              <a:gd name="connsiteX3" fmla="*/ 1009650 w 1524000"/>
              <a:gd name="connsiteY3" fmla="*/ 0 h 444500"/>
              <a:gd name="connsiteX4" fmla="*/ 869950 w 1524000"/>
              <a:gd name="connsiteY4" fmla="*/ 12700 h 444500"/>
              <a:gd name="connsiteX5" fmla="*/ 692150 w 1524000"/>
              <a:gd name="connsiteY5" fmla="*/ 44450 h 444500"/>
              <a:gd name="connsiteX6" fmla="*/ 552450 w 1524000"/>
              <a:gd name="connsiteY6" fmla="*/ 88900 h 444500"/>
              <a:gd name="connsiteX7" fmla="*/ 381000 w 1524000"/>
              <a:gd name="connsiteY7" fmla="*/ 152400 h 444500"/>
              <a:gd name="connsiteX8" fmla="*/ 222250 w 1524000"/>
              <a:gd name="connsiteY8" fmla="*/ 266700 h 444500"/>
              <a:gd name="connsiteX9" fmla="*/ 127000 w 1524000"/>
              <a:gd name="connsiteY9" fmla="*/ 330200 h 444500"/>
              <a:gd name="connsiteX10" fmla="*/ 128030 w 1524000"/>
              <a:gd name="connsiteY10" fmla="*/ 341208 h 444500"/>
              <a:gd name="connsiteX11" fmla="*/ 0 w 1524000"/>
              <a:gd name="connsiteY11" fmla="*/ 444500 h 444500"/>
              <a:gd name="connsiteX12" fmla="*/ 0 w 1524000"/>
              <a:gd name="connsiteY12" fmla="*/ 444500 h 444500"/>
              <a:gd name="connsiteX0" fmla="*/ 1308100 w 1308100"/>
              <a:gd name="connsiteY0" fmla="*/ 38100 h 444500"/>
              <a:gd name="connsiteX1" fmla="*/ 1149350 w 1308100"/>
              <a:gd name="connsiteY1" fmla="*/ 12700 h 444500"/>
              <a:gd name="connsiteX2" fmla="*/ 1009650 w 1308100"/>
              <a:gd name="connsiteY2" fmla="*/ 0 h 444500"/>
              <a:gd name="connsiteX3" fmla="*/ 869950 w 1308100"/>
              <a:gd name="connsiteY3" fmla="*/ 12700 h 444500"/>
              <a:gd name="connsiteX4" fmla="*/ 692150 w 1308100"/>
              <a:gd name="connsiteY4" fmla="*/ 44450 h 444500"/>
              <a:gd name="connsiteX5" fmla="*/ 552450 w 1308100"/>
              <a:gd name="connsiteY5" fmla="*/ 88900 h 444500"/>
              <a:gd name="connsiteX6" fmla="*/ 381000 w 1308100"/>
              <a:gd name="connsiteY6" fmla="*/ 152400 h 444500"/>
              <a:gd name="connsiteX7" fmla="*/ 222250 w 1308100"/>
              <a:gd name="connsiteY7" fmla="*/ 266700 h 444500"/>
              <a:gd name="connsiteX8" fmla="*/ 127000 w 1308100"/>
              <a:gd name="connsiteY8" fmla="*/ 330200 h 444500"/>
              <a:gd name="connsiteX9" fmla="*/ 128030 w 1308100"/>
              <a:gd name="connsiteY9" fmla="*/ 341208 h 444500"/>
              <a:gd name="connsiteX10" fmla="*/ 0 w 1308100"/>
              <a:gd name="connsiteY10" fmla="*/ 444500 h 444500"/>
              <a:gd name="connsiteX11" fmla="*/ 0 w 1308100"/>
              <a:gd name="connsiteY11" fmla="*/ 444500 h 444500"/>
              <a:gd name="connsiteX0" fmla="*/ 1308100 w 1308100"/>
              <a:gd name="connsiteY0" fmla="*/ 38100 h 444500"/>
              <a:gd name="connsiteX1" fmla="*/ 1149350 w 1308100"/>
              <a:gd name="connsiteY1" fmla="*/ 12700 h 444500"/>
              <a:gd name="connsiteX2" fmla="*/ 1009650 w 1308100"/>
              <a:gd name="connsiteY2" fmla="*/ 0 h 444500"/>
              <a:gd name="connsiteX3" fmla="*/ 869950 w 1308100"/>
              <a:gd name="connsiteY3" fmla="*/ 12700 h 444500"/>
              <a:gd name="connsiteX4" fmla="*/ 692150 w 1308100"/>
              <a:gd name="connsiteY4" fmla="*/ 44450 h 444500"/>
              <a:gd name="connsiteX5" fmla="*/ 552450 w 1308100"/>
              <a:gd name="connsiteY5" fmla="*/ 88900 h 444500"/>
              <a:gd name="connsiteX6" fmla="*/ 381000 w 1308100"/>
              <a:gd name="connsiteY6" fmla="*/ 152400 h 444500"/>
              <a:gd name="connsiteX7" fmla="*/ 222250 w 1308100"/>
              <a:gd name="connsiteY7" fmla="*/ 266700 h 444500"/>
              <a:gd name="connsiteX8" fmla="*/ 127000 w 1308100"/>
              <a:gd name="connsiteY8" fmla="*/ 330200 h 444500"/>
              <a:gd name="connsiteX9" fmla="*/ 128030 w 1308100"/>
              <a:gd name="connsiteY9" fmla="*/ 341208 h 444500"/>
              <a:gd name="connsiteX10" fmla="*/ 0 w 1308100"/>
              <a:gd name="connsiteY10" fmla="*/ 444500 h 444500"/>
              <a:gd name="connsiteX11" fmla="*/ 0 w 1308100"/>
              <a:gd name="connsiteY11" fmla="*/ 444500 h 444500"/>
              <a:gd name="connsiteX0" fmla="*/ 1149350 w 1149350"/>
              <a:gd name="connsiteY0" fmla="*/ 12700 h 444500"/>
              <a:gd name="connsiteX1" fmla="*/ 1009650 w 1149350"/>
              <a:gd name="connsiteY1" fmla="*/ 0 h 444500"/>
              <a:gd name="connsiteX2" fmla="*/ 869950 w 1149350"/>
              <a:gd name="connsiteY2" fmla="*/ 12700 h 444500"/>
              <a:gd name="connsiteX3" fmla="*/ 692150 w 1149350"/>
              <a:gd name="connsiteY3" fmla="*/ 44450 h 444500"/>
              <a:gd name="connsiteX4" fmla="*/ 552450 w 1149350"/>
              <a:gd name="connsiteY4" fmla="*/ 88900 h 444500"/>
              <a:gd name="connsiteX5" fmla="*/ 381000 w 1149350"/>
              <a:gd name="connsiteY5" fmla="*/ 152400 h 444500"/>
              <a:gd name="connsiteX6" fmla="*/ 222250 w 1149350"/>
              <a:gd name="connsiteY6" fmla="*/ 266700 h 444500"/>
              <a:gd name="connsiteX7" fmla="*/ 127000 w 1149350"/>
              <a:gd name="connsiteY7" fmla="*/ 330200 h 444500"/>
              <a:gd name="connsiteX8" fmla="*/ 128030 w 1149350"/>
              <a:gd name="connsiteY8" fmla="*/ 341208 h 444500"/>
              <a:gd name="connsiteX9" fmla="*/ 0 w 1149350"/>
              <a:gd name="connsiteY9" fmla="*/ 444500 h 444500"/>
              <a:gd name="connsiteX10" fmla="*/ 0 w 1149350"/>
              <a:gd name="connsiteY10" fmla="*/ 444500 h 444500"/>
              <a:gd name="connsiteX0" fmla="*/ 1009650 w 1009650"/>
              <a:gd name="connsiteY0" fmla="*/ 0 h 444500"/>
              <a:gd name="connsiteX1" fmla="*/ 869950 w 1009650"/>
              <a:gd name="connsiteY1" fmla="*/ 12700 h 444500"/>
              <a:gd name="connsiteX2" fmla="*/ 692150 w 1009650"/>
              <a:gd name="connsiteY2" fmla="*/ 44450 h 444500"/>
              <a:gd name="connsiteX3" fmla="*/ 552450 w 1009650"/>
              <a:gd name="connsiteY3" fmla="*/ 88900 h 444500"/>
              <a:gd name="connsiteX4" fmla="*/ 381000 w 1009650"/>
              <a:gd name="connsiteY4" fmla="*/ 152400 h 444500"/>
              <a:gd name="connsiteX5" fmla="*/ 222250 w 1009650"/>
              <a:gd name="connsiteY5" fmla="*/ 266700 h 444500"/>
              <a:gd name="connsiteX6" fmla="*/ 127000 w 1009650"/>
              <a:gd name="connsiteY6" fmla="*/ 330200 h 444500"/>
              <a:gd name="connsiteX7" fmla="*/ 128030 w 1009650"/>
              <a:gd name="connsiteY7" fmla="*/ 341208 h 444500"/>
              <a:gd name="connsiteX8" fmla="*/ 0 w 1009650"/>
              <a:gd name="connsiteY8" fmla="*/ 444500 h 444500"/>
              <a:gd name="connsiteX9" fmla="*/ 0 w 1009650"/>
              <a:gd name="connsiteY9" fmla="*/ 444500 h 444500"/>
              <a:gd name="connsiteX0" fmla="*/ 1009650 w 1009650"/>
              <a:gd name="connsiteY0" fmla="*/ 0 h 444500"/>
              <a:gd name="connsiteX1" fmla="*/ 906096 w 1009650"/>
              <a:gd name="connsiteY1" fmla="*/ 11307 h 444500"/>
              <a:gd name="connsiteX2" fmla="*/ 869950 w 1009650"/>
              <a:gd name="connsiteY2" fmla="*/ 12700 h 444500"/>
              <a:gd name="connsiteX3" fmla="*/ 692150 w 1009650"/>
              <a:gd name="connsiteY3" fmla="*/ 44450 h 444500"/>
              <a:gd name="connsiteX4" fmla="*/ 552450 w 1009650"/>
              <a:gd name="connsiteY4" fmla="*/ 88900 h 444500"/>
              <a:gd name="connsiteX5" fmla="*/ 381000 w 1009650"/>
              <a:gd name="connsiteY5" fmla="*/ 152400 h 444500"/>
              <a:gd name="connsiteX6" fmla="*/ 222250 w 1009650"/>
              <a:gd name="connsiteY6" fmla="*/ 266700 h 444500"/>
              <a:gd name="connsiteX7" fmla="*/ 127000 w 1009650"/>
              <a:gd name="connsiteY7" fmla="*/ 330200 h 444500"/>
              <a:gd name="connsiteX8" fmla="*/ 128030 w 1009650"/>
              <a:gd name="connsiteY8" fmla="*/ 341208 h 444500"/>
              <a:gd name="connsiteX9" fmla="*/ 0 w 1009650"/>
              <a:gd name="connsiteY9" fmla="*/ 444500 h 444500"/>
              <a:gd name="connsiteX10" fmla="*/ 0 w 1009650"/>
              <a:gd name="connsiteY10" fmla="*/ 44450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9650" h="444500">
                <a:moveTo>
                  <a:pt x="1009650" y="0"/>
                </a:moveTo>
                <a:lnTo>
                  <a:pt x="906096" y="11307"/>
                </a:lnTo>
                <a:cubicBezTo>
                  <a:pt x="882813" y="13424"/>
                  <a:pt x="905607" y="7176"/>
                  <a:pt x="869950" y="12700"/>
                </a:cubicBezTo>
                <a:cubicBezTo>
                  <a:pt x="834293" y="18224"/>
                  <a:pt x="745067" y="31750"/>
                  <a:pt x="692150" y="44450"/>
                </a:cubicBezTo>
                <a:cubicBezTo>
                  <a:pt x="639233" y="57150"/>
                  <a:pt x="604308" y="70908"/>
                  <a:pt x="552450" y="88900"/>
                </a:cubicBezTo>
                <a:cubicBezTo>
                  <a:pt x="500592" y="106892"/>
                  <a:pt x="436033" y="122767"/>
                  <a:pt x="381000" y="152400"/>
                </a:cubicBezTo>
                <a:cubicBezTo>
                  <a:pt x="325967" y="182033"/>
                  <a:pt x="264583" y="237067"/>
                  <a:pt x="222250" y="266700"/>
                </a:cubicBezTo>
                <a:cubicBezTo>
                  <a:pt x="179917" y="296333"/>
                  <a:pt x="142703" y="317782"/>
                  <a:pt x="127000" y="330200"/>
                </a:cubicBezTo>
                <a:cubicBezTo>
                  <a:pt x="111297" y="342618"/>
                  <a:pt x="149196" y="322158"/>
                  <a:pt x="128030" y="341208"/>
                </a:cubicBezTo>
                <a:cubicBezTo>
                  <a:pt x="106864" y="360258"/>
                  <a:pt x="21338" y="427285"/>
                  <a:pt x="0" y="444500"/>
                </a:cubicBezTo>
                <a:lnTo>
                  <a:pt x="0" y="444500"/>
                </a:lnTo>
              </a:path>
            </a:pathLst>
          </a:cu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pSp>
        <p:nvGrpSpPr>
          <p:cNvPr id="98" name="Группа 158"/>
          <p:cNvGrpSpPr>
            <a:grpSpLocks/>
          </p:cNvGrpSpPr>
          <p:nvPr/>
        </p:nvGrpSpPr>
        <p:grpSpPr bwMode="auto">
          <a:xfrm>
            <a:off x="3357554" y="2571744"/>
            <a:ext cx="428625" cy="828675"/>
            <a:chOff x="3481695" y="1633526"/>
            <a:chExt cx="428313" cy="828680"/>
          </a:xfrm>
        </p:grpSpPr>
        <p:sp>
          <p:nvSpPr>
            <p:cNvPr id="100" name="Прямоугольник 99"/>
            <p:cNvSpPr/>
            <p:nvPr/>
          </p:nvSpPr>
          <p:spPr bwMode="auto">
            <a:xfrm>
              <a:off x="3500731" y="1633526"/>
              <a:ext cx="356928" cy="35718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l-GR" sz="3600" dirty="0">
                  <a:solidFill>
                    <a:schemeClr val="bg2">
                      <a:lumMod val="50000"/>
                    </a:schemeClr>
                  </a:solidFill>
                  <a:latin typeface="Monotype Corsiva"/>
                </a:rPr>
                <a:t>π</a:t>
              </a:r>
              <a:endParaRPr lang="ru-RU" sz="3600" dirty="0">
                <a:solidFill>
                  <a:schemeClr val="bg2">
                    <a:lumMod val="50000"/>
                  </a:schemeClr>
                </a:solidFill>
                <a:latin typeface="Tahoma" pitchFamily="34" charset="0"/>
              </a:endParaRPr>
            </a:p>
          </p:txBody>
        </p:sp>
        <p:grpSp>
          <p:nvGrpSpPr>
            <p:cNvPr id="101" name="Группа 45"/>
            <p:cNvGrpSpPr>
              <a:grpSpLocks/>
            </p:cNvGrpSpPr>
            <p:nvPr/>
          </p:nvGrpSpPr>
          <p:grpSpPr bwMode="auto">
            <a:xfrm>
              <a:off x="3481695" y="1962140"/>
              <a:ext cx="428313" cy="500066"/>
              <a:chOff x="3481695" y="1962140"/>
              <a:chExt cx="428313" cy="500066"/>
            </a:xfrm>
          </p:grpSpPr>
          <p:sp>
            <p:nvSpPr>
              <p:cNvPr id="102" name="Прямоугольник 101"/>
              <p:cNvSpPr/>
              <p:nvPr/>
            </p:nvSpPr>
            <p:spPr bwMode="auto">
              <a:xfrm>
                <a:off x="3481695" y="1962140"/>
                <a:ext cx="356928" cy="50006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ru-RU" sz="3600" b="1" dirty="0">
                    <a:solidFill>
                      <a:schemeClr val="bg2">
                        <a:lumMod val="50000"/>
                      </a:schemeClr>
                    </a:solidFill>
                    <a:latin typeface="Monotype Corsiva"/>
                  </a:rPr>
                  <a:t>2</a:t>
                </a:r>
                <a:endParaRPr lang="ru-RU" sz="3600" b="1" dirty="0">
                  <a:solidFill>
                    <a:schemeClr val="bg2">
                      <a:lumMod val="50000"/>
                    </a:schemeClr>
                  </a:solidFill>
                  <a:latin typeface="Tahoma" pitchFamily="34" charset="0"/>
                </a:endParaRPr>
              </a:p>
            </p:txBody>
          </p:sp>
          <p:cxnSp>
            <p:nvCxnSpPr>
              <p:cNvPr id="103" name="Прямая соединительная линия 163"/>
              <p:cNvCxnSpPr>
                <a:cxnSpLocks noChangeShapeType="1"/>
              </p:cNvCxnSpPr>
              <p:nvPr/>
            </p:nvCxnSpPr>
            <p:spPr bwMode="auto">
              <a:xfrm>
                <a:off x="3552818" y="2119304"/>
                <a:ext cx="35719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</p:grpSp>
      <p:grpSp>
        <p:nvGrpSpPr>
          <p:cNvPr id="432" name="Группа 158"/>
          <p:cNvGrpSpPr>
            <a:grpSpLocks/>
          </p:cNvGrpSpPr>
          <p:nvPr/>
        </p:nvGrpSpPr>
        <p:grpSpPr bwMode="auto">
          <a:xfrm>
            <a:off x="1785921" y="2571744"/>
            <a:ext cx="428625" cy="828675"/>
            <a:chOff x="3481695" y="1633526"/>
            <a:chExt cx="428313" cy="828680"/>
          </a:xfrm>
        </p:grpSpPr>
        <p:sp>
          <p:nvSpPr>
            <p:cNvPr id="433" name="Прямоугольник 432"/>
            <p:cNvSpPr/>
            <p:nvPr/>
          </p:nvSpPr>
          <p:spPr bwMode="auto">
            <a:xfrm>
              <a:off x="3500731" y="1633526"/>
              <a:ext cx="356928" cy="35718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l-GR" sz="3600" dirty="0">
                  <a:solidFill>
                    <a:schemeClr val="bg2">
                      <a:lumMod val="50000"/>
                    </a:schemeClr>
                  </a:solidFill>
                  <a:latin typeface="Monotype Corsiva"/>
                </a:rPr>
                <a:t>π</a:t>
              </a:r>
              <a:endParaRPr lang="ru-RU" sz="3600" dirty="0">
                <a:solidFill>
                  <a:schemeClr val="bg2">
                    <a:lumMod val="50000"/>
                  </a:schemeClr>
                </a:solidFill>
                <a:latin typeface="Tahoma" pitchFamily="34" charset="0"/>
              </a:endParaRPr>
            </a:p>
          </p:txBody>
        </p:sp>
        <p:grpSp>
          <p:nvGrpSpPr>
            <p:cNvPr id="434" name="Группа 45"/>
            <p:cNvGrpSpPr>
              <a:grpSpLocks/>
            </p:cNvGrpSpPr>
            <p:nvPr/>
          </p:nvGrpSpPr>
          <p:grpSpPr bwMode="auto">
            <a:xfrm>
              <a:off x="3481695" y="1962140"/>
              <a:ext cx="428313" cy="500066"/>
              <a:chOff x="3481695" y="1962140"/>
              <a:chExt cx="428313" cy="500066"/>
            </a:xfrm>
          </p:grpSpPr>
          <p:sp>
            <p:nvSpPr>
              <p:cNvPr id="435" name="Прямоугольник 434"/>
              <p:cNvSpPr/>
              <p:nvPr/>
            </p:nvSpPr>
            <p:spPr bwMode="auto">
              <a:xfrm>
                <a:off x="3481695" y="1962140"/>
                <a:ext cx="356928" cy="50006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ru-RU" sz="3600" b="1" dirty="0">
                    <a:solidFill>
                      <a:schemeClr val="bg2">
                        <a:lumMod val="50000"/>
                      </a:schemeClr>
                    </a:solidFill>
                    <a:latin typeface="Monotype Corsiva"/>
                  </a:rPr>
                  <a:t>4</a:t>
                </a:r>
                <a:endParaRPr lang="ru-RU" sz="3600" b="1" dirty="0">
                  <a:solidFill>
                    <a:schemeClr val="bg2">
                      <a:lumMod val="50000"/>
                    </a:schemeClr>
                  </a:solidFill>
                  <a:latin typeface="Tahoma" pitchFamily="34" charset="0"/>
                </a:endParaRPr>
              </a:p>
            </p:txBody>
          </p:sp>
          <p:cxnSp>
            <p:nvCxnSpPr>
              <p:cNvPr id="436" name="Прямая соединительная линия 163"/>
              <p:cNvCxnSpPr>
                <a:cxnSpLocks noChangeShapeType="1"/>
              </p:cNvCxnSpPr>
              <p:nvPr/>
            </p:nvCxnSpPr>
            <p:spPr bwMode="auto">
              <a:xfrm>
                <a:off x="3552818" y="2119304"/>
                <a:ext cx="35719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</p:grpSp>
      <p:graphicFrame>
        <p:nvGraphicFramePr>
          <p:cNvPr id="438" name="Объект 437"/>
          <p:cNvGraphicFramePr>
            <a:graphicFrameLocks noChangeAspect="1"/>
          </p:cNvGraphicFramePr>
          <p:nvPr/>
        </p:nvGraphicFramePr>
        <p:xfrm>
          <a:off x="5786446" y="2786058"/>
          <a:ext cx="3071834" cy="1857388"/>
        </p:xfrm>
        <a:graphic>
          <a:graphicData uri="http://schemas.openxmlformats.org/presentationml/2006/ole">
            <p:oleObj spid="_x0000_s24578" name="Формула" r:id="rId4" imgW="1193760" imgH="609480" progId="Equation.3">
              <p:embed/>
            </p:oleObj>
          </a:graphicData>
        </a:graphic>
      </p:graphicFrame>
      <p:sp>
        <p:nvSpPr>
          <p:cNvPr id="439" name="Прямоугольник 438"/>
          <p:cNvSpPr/>
          <p:nvPr/>
        </p:nvSpPr>
        <p:spPr bwMode="auto">
          <a:xfrm>
            <a:off x="6858016" y="1928802"/>
            <a:ext cx="785818" cy="50006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АМ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96" grpId="0" animBg="1"/>
      <p:bldP spid="4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3"/>
          <p:cNvSpPr>
            <a:spLocks noGrp="1"/>
          </p:cNvSpPr>
          <p:nvPr>
            <p:ph type="title"/>
          </p:nvPr>
        </p:nvSpPr>
        <p:spPr>
          <a:xfrm>
            <a:off x="609600" y="214272"/>
            <a:ext cx="7772400" cy="1500216"/>
          </a:xfr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3000000"/>
          </a:gradFill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dirty="0" smtClean="0"/>
              <a:t>Вторая четверть единичной окружности разделена пополам точкой М, а четвертая четверть разделена на 3 равных части точками К и Р. Чему равны длины дуг АМ, АК, АР, РВ, МК, КМ? </a:t>
            </a:r>
          </a:p>
        </p:txBody>
      </p:sp>
      <p:sp>
        <p:nvSpPr>
          <p:cNvPr id="1229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Ins="539580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12298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1230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grpSp>
        <p:nvGrpSpPr>
          <p:cNvPr id="2" name="Группа 242"/>
          <p:cNvGrpSpPr/>
          <p:nvPr/>
        </p:nvGrpSpPr>
        <p:grpSpPr>
          <a:xfrm>
            <a:off x="-857256" y="1714488"/>
            <a:ext cx="6143636" cy="4758504"/>
            <a:chOff x="-857256" y="1714488"/>
            <a:chExt cx="6143636" cy="4758504"/>
          </a:xfrm>
        </p:grpSpPr>
        <p:sp>
          <p:nvSpPr>
            <p:cNvPr id="226" name="Прямоугольник 225"/>
            <p:cNvSpPr>
              <a:spLocks noChangeArrowheads="1"/>
            </p:cNvSpPr>
            <p:nvPr/>
          </p:nvSpPr>
          <p:spPr bwMode="auto">
            <a:xfrm>
              <a:off x="3286116" y="4071942"/>
              <a:ext cx="239985" cy="29658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>
                  <a:solidFill>
                    <a:srgbClr val="FF0000"/>
                  </a:solidFill>
                  <a:latin typeface="Tahoma" pitchFamily="34" charset="0"/>
                </a:rPr>
                <a:t>А</a:t>
              </a:r>
            </a:p>
          </p:txBody>
        </p:sp>
        <p:grpSp>
          <p:nvGrpSpPr>
            <p:cNvPr id="3" name="Группа 241"/>
            <p:cNvGrpSpPr/>
            <p:nvPr/>
          </p:nvGrpSpPr>
          <p:grpSpPr>
            <a:xfrm>
              <a:off x="-857256" y="1714488"/>
              <a:ext cx="6143636" cy="4758504"/>
              <a:chOff x="-857256" y="1714488"/>
              <a:chExt cx="6143636" cy="4758504"/>
            </a:xfrm>
          </p:grpSpPr>
          <p:sp>
            <p:nvSpPr>
              <p:cNvPr id="145" name="Прямоугольник 144"/>
              <p:cNvSpPr>
                <a:spLocks noChangeArrowheads="1"/>
              </p:cNvSpPr>
              <p:nvPr/>
            </p:nvSpPr>
            <p:spPr bwMode="auto">
              <a:xfrm>
                <a:off x="822645" y="4071942"/>
                <a:ext cx="239985" cy="296583"/>
              </a:xfrm>
              <a:prstGeom prst="rect">
                <a:avLst/>
              </a:prstGeom>
              <a:noFill/>
              <a:ln w="12700" algn="ctr">
                <a:noFill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r>
                  <a:rPr lang="ru-RU" sz="2400" dirty="0">
                    <a:solidFill>
                      <a:srgbClr val="FF0000"/>
                    </a:solidFill>
                    <a:latin typeface="Tahoma" pitchFamily="34" charset="0"/>
                  </a:rPr>
                  <a:t>С</a:t>
                </a:r>
              </a:p>
            </p:txBody>
          </p:sp>
          <p:grpSp>
            <p:nvGrpSpPr>
              <p:cNvPr id="4" name="Группа 240"/>
              <p:cNvGrpSpPr/>
              <p:nvPr/>
            </p:nvGrpSpPr>
            <p:grpSpPr>
              <a:xfrm>
                <a:off x="-857256" y="1714488"/>
                <a:ext cx="6143636" cy="4758504"/>
                <a:chOff x="-857256" y="1714488"/>
                <a:chExt cx="6143636" cy="4758504"/>
              </a:xfrm>
            </p:grpSpPr>
            <p:sp>
              <p:nvSpPr>
                <p:cNvPr id="225" name="Прямоугольник 224"/>
                <p:cNvSpPr>
                  <a:spLocks noChangeArrowheads="1"/>
                </p:cNvSpPr>
                <p:nvPr/>
              </p:nvSpPr>
              <p:spPr bwMode="auto">
                <a:xfrm>
                  <a:off x="1928794" y="2963423"/>
                  <a:ext cx="239985" cy="296583"/>
                </a:xfrm>
                <a:prstGeom prst="rect">
                  <a:avLst/>
                </a:prstGeom>
                <a:noFill/>
                <a:ln w="12700" algn="ctr">
                  <a:noFill/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r>
                    <a:rPr lang="ru-RU" sz="2400" dirty="0">
                      <a:solidFill>
                        <a:srgbClr val="FF0000"/>
                      </a:solidFill>
                      <a:latin typeface="Tahoma" pitchFamily="34" charset="0"/>
                    </a:rPr>
                    <a:t>В</a:t>
                  </a:r>
                </a:p>
              </p:txBody>
            </p:sp>
            <p:grpSp>
              <p:nvGrpSpPr>
                <p:cNvPr id="5" name="Группа 239"/>
                <p:cNvGrpSpPr/>
                <p:nvPr/>
              </p:nvGrpSpPr>
              <p:grpSpPr>
                <a:xfrm>
                  <a:off x="-857256" y="1714488"/>
                  <a:ext cx="6143636" cy="4758504"/>
                  <a:chOff x="-857256" y="1714488"/>
                  <a:chExt cx="6143636" cy="4758504"/>
                </a:xfrm>
              </p:grpSpPr>
              <p:grpSp>
                <p:nvGrpSpPr>
                  <p:cNvPr id="6" name="Группа 227"/>
                  <p:cNvGrpSpPr/>
                  <p:nvPr/>
                </p:nvGrpSpPr>
                <p:grpSpPr>
                  <a:xfrm>
                    <a:off x="-857256" y="1714488"/>
                    <a:ext cx="6143636" cy="4758504"/>
                    <a:chOff x="0" y="-19051"/>
                    <a:chExt cx="9144000" cy="6877051"/>
                  </a:xfrm>
                </p:grpSpPr>
                <p:grpSp>
                  <p:nvGrpSpPr>
                    <p:cNvPr id="7" name="Группа 147"/>
                    <p:cNvGrpSpPr/>
                    <p:nvPr/>
                  </p:nvGrpSpPr>
                  <p:grpSpPr>
                    <a:xfrm>
                      <a:off x="0" y="-19051"/>
                      <a:ext cx="9144000" cy="6877051"/>
                      <a:chOff x="0" y="-4763"/>
                      <a:chExt cx="9144000" cy="6877051"/>
                    </a:xfrm>
                  </p:grpSpPr>
                  <p:grpSp>
                    <p:nvGrpSpPr>
                      <p:cNvPr id="8" name="Группа 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-4763"/>
                        <a:ext cx="9144001" cy="6877051"/>
                        <a:chOff x="-24714" y="-794"/>
                        <a:chExt cx="9168714" cy="6876936"/>
                      </a:xfrm>
                    </p:grpSpPr>
                    <p:grpSp>
                      <p:nvGrpSpPr>
                        <p:cNvPr id="9" name="Группа 3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-24714" y="294957"/>
                          <a:ext cx="9168714" cy="6416993"/>
                          <a:chOff x="-10848" y="294396"/>
                          <a:chExt cx="9168714" cy="6416993"/>
                        </a:xfrm>
                      </p:grpSpPr>
                      <p:grpSp>
                        <p:nvGrpSpPr>
                          <p:cNvPr id="10" name="Группа 1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0" y="294396"/>
                            <a:ext cx="9144000" cy="2140394"/>
                            <a:chOff x="0" y="294396"/>
                            <a:chExt cx="9144000" cy="2140394"/>
                          </a:xfrm>
                        </p:grpSpPr>
                        <p:cxnSp>
                          <p:nvCxnSpPr>
                            <p:cNvPr id="213" name="Прямая соединительная линия 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9439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4" name="Прямая соединительная линия 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60181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8" name="Прямая соединительная линия 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91566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9" name="Прямая соединительная линия 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21651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0" name="Прямая соединительная линия 1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52393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1" name="Прямая соединительная линия 1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82702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2" name="Прямая соединительная линия 1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130114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3" name="Прямая соединительная линия 1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433202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grpSp>
                        <p:nvGrpSpPr>
                          <p:cNvPr id="11" name="Группа 1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0" y="2738372"/>
                            <a:ext cx="9144000" cy="2140394"/>
                            <a:chOff x="0" y="294396"/>
                            <a:chExt cx="9144000" cy="2140394"/>
                          </a:xfrm>
                        </p:grpSpPr>
                        <p:cxnSp>
                          <p:nvCxnSpPr>
                            <p:cNvPr id="205" name="Прямая соединительная линия 1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9439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6" name="Прямая соединительная линия 1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60181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7" name="Прямая соединительная линия 1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91566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8" name="Прямая соединительная линия 1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204961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9" name="Прямая соединительная линия 2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52393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0" name="Прямая соединительная линия 2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82702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1" name="Прямая соединительная линия 2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130114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2" name="Прямая соединительная линия 2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433202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cxnSp>
                        <p:nvCxnSpPr>
                          <p:cNvPr id="199" name="Прямая соединительная линия 25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4213" y="5175594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0" name="Прямая соединительная линия 2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3866" y="5492217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1" name="Прямая соединительная линия 2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509" y="5800720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2" name="Прямая соединительная линия 28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-10848" y="6101568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3" name="Прямая соединительная линия 29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509" y="6403643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4" name="Прямая соединительная линия 33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3866" y="6709801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</p:grpSp>
                    <p:grpSp>
                      <p:nvGrpSpPr>
                        <p:cNvPr id="12" name="Группа 6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96146" y="-794"/>
                          <a:ext cx="8534006" cy="6876936"/>
                          <a:chOff x="296146" y="-794"/>
                          <a:chExt cx="8534006" cy="6876936"/>
                        </a:xfrm>
                      </p:grpSpPr>
                      <p:grpSp>
                        <p:nvGrpSpPr>
                          <p:cNvPr id="13" name="Группа 5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6146" y="0"/>
                            <a:ext cx="3662550" cy="6858794"/>
                            <a:chOff x="296146" y="0"/>
                            <a:chExt cx="3662550" cy="6858794"/>
                          </a:xfrm>
                        </p:grpSpPr>
                        <p:cxnSp>
                          <p:nvCxnSpPr>
                            <p:cNvPr id="184" name="Прямая соединительная линия 3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132060" y="3429000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5" name="Прямая соединительная линия 3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813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6" name="Прямая соединительная линия 3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51637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7" name="Прямая соединительная линия 4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21379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8" name="Прямая соединительная линия 4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90560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9" name="Прямая соединительная линия 4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6127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0" name="Прямая соединительная линия 4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290708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1" name="Прямая соединительная линия 4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999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2" name="Прямая соединительная линия 4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68142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3" name="Прямая соединительная линия 4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7884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4" name="Прямая соединительная линия 4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7065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5" name="Прямая соединительная линия 4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23193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6" name="Прямая соединительная линия 4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52890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cxnSp>
                        <p:nvCxnSpPr>
                          <p:cNvPr id="164" name="Прямая соединительная линия 51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>
                            <a:off x="1460040" y="3446348"/>
                            <a:ext cx="6858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grpSp>
                        <p:nvGrpSpPr>
                          <p:cNvPr id="14" name="Группа 5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5167602" y="-794"/>
                            <a:ext cx="3662550" cy="6858794"/>
                            <a:chOff x="296146" y="0"/>
                            <a:chExt cx="3662550" cy="6858794"/>
                          </a:xfrm>
                        </p:grpSpPr>
                        <p:cxnSp>
                          <p:nvCxnSpPr>
                            <p:cNvPr id="171" name="Прямая соединительная линия 5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132060" y="3429000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2" name="Прямая соединительная линия 5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813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3" name="Прямая соединительная линия 5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51637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4" name="Прямая соединительная линия 5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21379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5" name="Прямая соединительная линия 5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90560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6" name="Прямая соединительная линия 5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6127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7" name="Прямая соединительная линия 5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290708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8" name="Прямая соединительная линия 6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999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9" name="Прямая соединительная линия 6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68142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0" name="Прямая соединительная линия 6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7884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1" name="Прямая соединительная линия 6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7065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2" name="Прямая соединительная линия 6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23193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3" name="Прямая соединительная линия 6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52890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cxnSp>
                        <p:nvCxnSpPr>
                          <p:cNvPr id="166" name="Прямая соединительная линия 6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>
                            <a:off x="1160640" y="3446348"/>
                            <a:ext cx="6858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169" name="Прямая соединительная линия 6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>
                            <a:off x="851218" y="3435059"/>
                            <a:ext cx="6858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</p:grpSp>
                  </p:grpSp>
                  <p:grpSp>
                    <p:nvGrpSpPr>
                      <p:cNvPr id="15" name="Группа 150"/>
                      <p:cNvGrpSpPr/>
                      <p:nvPr/>
                    </p:nvGrpSpPr>
                    <p:grpSpPr>
                      <a:xfrm>
                        <a:off x="571500" y="1000125"/>
                        <a:ext cx="8358188" cy="5645150"/>
                        <a:chOff x="571500" y="1000125"/>
                        <a:chExt cx="8358188" cy="5645150"/>
                      </a:xfrm>
                    </p:grpSpPr>
                    <p:cxnSp>
                      <p:nvCxnSpPr>
                        <p:cNvPr id="152" name="Прямая со стрелкой 7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rot="5400000" flipH="1" flipV="1">
                          <a:off x="1766561" y="3821906"/>
                          <a:ext cx="5645150" cy="1587"/>
                        </a:xfrm>
                        <a:prstGeom prst="straightConnector1">
                          <a:avLst/>
                        </a:prstGeom>
                        <a:noFill/>
                        <a:ln w="38100" algn="ctr">
                          <a:solidFill>
                            <a:schemeClr val="tx1"/>
                          </a:solidFill>
                          <a:round/>
                          <a:headEnd type="stealth" w="sm" len="sm"/>
                          <a:tailEnd type="arrow" w="med" len="med"/>
                        </a:ln>
                      </p:spPr>
                    </p:cxnSp>
                    <p:cxnSp>
                      <p:nvCxnSpPr>
                        <p:cNvPr id="155" name="Прямая со стрелкой 7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571500" y="3951288"/>
                          <a:ext cx="8358188" cy="1587"/>
                        </a:xfrm>
                        <a:prstGeom prst="straightConnector1">
                          <a:avLst/>
                        </a:prstGeom>
                        <a:noFill/>
                        <a:ln w="38100" algn="ctr">
                          <a:solidFill>
                            <a:schemeClr val="tx1"/>
                          </a:solidFill>
                          <a:round/>
                          <a:headEnd type="stealth" w="sm" len="sm"/>
                          <a:tailEnd type="arrow" w="med" len="med"/>
                        </a:ln>
                      </p:spPr>
                    </p:cxnSp>
                    <p:sp>
                      <p:nvSpPr>
                        <p:cNvPr id="157" name="Овал 7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62213" y="1797050"/>
                          <a:ext cx="4214812" cy="4286250"/>
                        </a:xfrm>
                        <a:prstGeom prst="ellipse">
                          <a:avLst/>
                        </a:prstGeom>
                        <a:noFill/>
                        <a:ln w="44450" algn="ctr">
                          <a:solidFill>
                            <a:schemeClr val="tx1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 sz="2400">
                            <a:latin typeface="Tahoma" pitchFamily="34" charset="0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27" name="Прямоугольник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65650" y="5452834"/>
                      <a:ext cx="357186" cy="428626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ahoma" pitchFamily="34" charset="0"/>
                        </a:rPr>
                        <a:t>D</a:t>
                      </a:r>
                      <a:endParaRPr lang="ru-RU" sz="2400" dirty="0">
                        <a:solidFill>
                          <a:srgbClr val="FF0000"/>
                        </a:solidFill>
                        <a:latin typeface="Tahoma" pitchFamily="34" charset="0"/>
                      </a:endParaRPr>
                    </a:p>
                  </p:txBody>
                </p:sp>
              </p:grpSp>
              <p:sp>
                <p:nvSpPr>
                  <p:cNvPr id="230" name="Овал 229"/>
                  <p:cNvSpPr/>
                  <p:nvPr/>
                </p:nvSpPr>
                <p:spPr bwMode="auto">
                  <a:xfrm>
                    <a:off x="2143108" y="2878762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32" name="Овал 231"/>
                  <p:cNvSpPr/>
                  <p:nvPr/>
                </p:nvSpPr>
                <p:spPr bwMode="auto">
                  <a:xfrm>
                    <a:off x="3542962" y="4368327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33" name="Овал 232"/>
                  <p:cNvSpPr/>
                  <p:nvPr/>
                </p:nvSpPr>
                <p:spPr bwMode="auto">
                  <a:xfrm>
                    <a:off x="2143108" y="5839619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34" name="Овал 233"/>
                  <p:cNvSpPr/>
                  <p:nvPr/>
                </p:nvSpPr>
                <p:spPr bwMode="auto">
                  <a:xfrm>
                    <a:off x="719310" y="4391247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16" name="Группа 243"/>
          <p:cNvGrpSpPr/>
          <p:nvPr/>
        </p:nvGrpSpPr>
        <p:grpSpPr>
          <a:xfrm>
            <a:off x="1044286" y="2826937"/>
            <a:ext cx="241566" cy="652235"/>
            <a:chOff x="1044286" y="2826937"/>
            <a:chExt cx="241566" cy="652235"/>
          </a:xfrm>
        </p:grpSpPr>
        <p:sp>
          <p:nvSpPr>
            <p:cNvPr id="238" name="Прямоугольник 237"/>
            <p:cNvSpPr>
              <a:spLocks noChangeArrowheads="1"/>
            </p:cNvSpPr>
            <p:nvPr/>
          </p:nvSpPr>
          <p:spPr bwMode="auto">
            <a:xfrm>
              <a:off x="1044286" y="2826937"/>
              <a:ext cx="241566" cy="24487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Tahoma" pitchFamily="34" charset="0"/>
                </a:rPr>
                <a:t>м</a:t>
              </a:r>
              <a:endParaRPr lang="ru-RU" sz="24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37" name="Овал 236"/>
            <p:cNvSpPr/>
            <p:nvPr/>
          </p:nvSpPr>
          <p:spPr bwMode="auto">
            <a:xfrm>
              <a:off x="1132343" y="3336296"/>
              <a:ext cx="142876" cy="142876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7" name="Группа 244"/>
          <p:cNvGrpSpPr/>
          <p:nvPr/>
        </p:nvGrpSpPr>
        <p:grpSpPr>
          <a:xfrm>
            <a:off x="2830236" y="5622312"/>
            <a:ext cx="241566" cy="449894"/>
            <a:chOff x="1044286" y="3336296"/>
            <a:chExt cx="241566" cy="449894"/>
          </a:xfrm>
        </p:grpSpPr>
        <p:sp>
          <p:nvSpPr>
            <p:cNvPr id="246" name="Прямоугольник 245"/>
            <p:cNvSpPr>
              <a:spLocks noChangeArrowheads="1"/>
            </p:cNvSpPr>
            <p:nvPr/>
          </p:nvSpPr>
          <p:spPr bwMode="auto">
            <a:xfrm>
              <a:off x="1044286" y="3541317"/>
              <a:ext cx="241566" cy="24487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Tahoma" pitchFamily="34" charset="0"/>
                </a:rPr>
                <a:t>Р</a:t>
              </a:r>
              <a:endParaRPr lang="ru-RU" sz="24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7" name="Овал 246"/>
            <p:cNvSpPr/>
            <p:nvPr/>
          </p:nvSpPr>
          <p:spPr bwMode="auto">
            <a:xfrm>
              <a:off x="1132343" y="3336296"/>
              <a:ext cx="142876" cy="142876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8" name="Группа 247"/>
          <p:cNvGrpSpPr/>
          <p:nvPr/>
        </p:nvGrpSpPr>
        <p:grpSpPr>
          <a:xfrm>
            <a:off x="3286116" y="5122246"/>
            <a:ext cx="241566" cy="449894"/>
            <a:chOff x="1044286" y="3336296"/>
            <a:chExt cx="241566" cy="449894"/>
          </a:xfrm>
        </p:grpSpPr>
        <p:sp>
          <p:nvSpPr>
            <p:cNvPr id="249" name="Прямоугольник 248"/>
            <p:cNvSpPr>
              <a:spLocks noChangeArrowheads="1"/>
            </p:cNvSpPr>
            <p:nvPr/>
          </p:nvSpPr>
          <p:spPr bwMode="auto">
            <a:xfrm>
              <a:off x="1044286" y="3541317"/>
              <a:ext cx="241566" cy="24487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Tahoma" pitchFamily="34" charset="0"/>
                </a:rPr>
                <a:t>К</a:t>
              </a:r>
              <a:endParaRPr lang="ru-RU" sz="24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50" name="Овал 249"/>
            <p:cNvSpPr/>
            <p:nvPr/>
          </p:nvSpPr>
          <p:spPr bwMode="auto">
            <a:xfrm>
              <a:off x="1132343" y="3336296"/>
              <a:ext cx="142876" cy="142876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9" name="Группа 158"/>
          <p:cNvGrpSpPr>
            <a:grpSpLocks/>
          </p:cNvGrpSpPr>
          <p:nvPr/>
        </p:nvGrpSpPr>
        <p:grpSpPr bwMode="auto">
          <a:xfrm>
            <a:off x="357161" y="5172093"/>
            <a:ext cx="428625" cy="828675"/>
            <a:chOff x="3481695" y="1633526"/>
            <a:chExt cx="428313" cy="828680"/>
          </a:xfrm>
        </p:grpSpPr>
        <p:sp>
          <p:nvSpPr>
            <p:cNvPr id="100" name="Прямоугольник 99"/>
            <p:cNvSpPr/>
            <p:nvPr/>
          </p:nvSpPr>
          <p:spPr bwMode="auto">
            <a:xfrm>
              <a:off x="3500731" y="1633526"/>
              <a:ext cx="356928" cy="35718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ru-RU" sz="3600" dirty="0" smtClean="0">
                  <a:solidFill>
                    <a:schemeClr val="bg2">
                      <a:lumMod val="50000"/>
                    </a:schemeClr>
                  </a:solidFill>
                  <a:latin typeface="Monotype Corsiva"/>
                </a:rPr>
                <a:t>3</a:t>
              </a:r>
              <a:r>
                <a:rPr lang="el-GR" sz="3600" dirty="0" smtClean="0">
                  <a:solidFill>
                    <a:schemeClr val="bg2">
                      <a:lumMod val="50000"/>
                    </a:schemeClr>
                  </a:solidFill>
                  <a:latin typeface="Monotype Corsiva"/>
                </a:rPr>
                <a:t>π</a:t>
              </a:r>
              <a:endParaRPr lang="ru-RU" sz="3600" dirty="0">
                <a:solidFill>
                  <a:schemeClr val="bg2">
                    <a:lumMod val="50000"/>
                  </a:schemeClr>
                </a:solidFill>
                <a:latin typeface="Tahoma" pitchFamily="34" charset="0"/>
              </a:endParaRPr>
            </a:p>
          </p:txBody>
        </p:sp>
        <p:grpSp>
          <p:nvGrpSpPr>
            <p:cNvPr id="20" name="Группа 45"/>
            <p:cNvGrpSpPr>
              <a:grpSpLocks/>
            </p:cNvGrpSpPr>
            <p:nvPr/>
          </p:nvGrpSpPr>
          <p:grpSpPr bwMode="auto">
            <a:xfrm>
              <a:off x="3481695" y="1962140"/>
              <a:ext cx="428313" cy="500066"/>
              <a:chOff x="3481695" y="1962140"/>
              <a:chExt cx="428313" cy="500066"/>
            </a:xfrm>
          </p:grpSpPr>
          <p:sp>
            <p:nvSpPr>
              <p:cNvPr id="102" name="Прямоугольник 101"/>
              <p:cNvSpPr/>
              <p:nvPr/>
            </p:nvSpPr>
            <p:spPr bwMode="auto">
              <a:xfrm>
                <a:off x="3481695" y="1962140"/>
                <a:ext cx="356928" cy="50006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ru-RU" sz="3600" b="1" dirty="0">
                    <a:solidFill>
                      <a:schemeClr val="bg2">
                        <a:lumMod val="50000"/>
                      </a:schemeClr>
                    </a:solidFill>
                    <a:latin typeface="Monotype Corsiva"/>
                  </a:rPr>
                  <a:t>2</a:t>
                </a:r>
                <a:endParaRPr lang="ru-RU" sz="3600" b="1" dirty="0">
                  <a:solidFill>
                    <a:schemeClr val="bg2">
                      <a:lumMod val="50000"/>
                    </a:schemeClr>
                  </a:solidFill>
                  <a:latin typeface="Tahoma" pitchFamily="34" charset="0"/>
                </a:endParaRPr>
              </a:p>
            </p:txBody>
          </p:sp>
          <p:cxnSp>
            <p:nvCxnSpPr>
              <p:cNvPr id="103" name="Прямая соединительная линия 163"/>
              <p:cNvCxnSpPr>
                <a:cxnSpLocks noChangeShapeType="1"/>
              </p:cNvCxnSpPr>
              <p:nvPr/>
            </p:nvCxnSpPr>
            <p:spPr bwMode="auto">
              <a:xfrm>
                <a:off x="3552818" y="2119304"/>
                <a:ext cx="35719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</p:grpSp>
      <p:grpSp>
        <p:nvGrpSpPr>
          <p:cNvPr id="21" name="Группа 158"/>
          <p:cNvGrpSpPr>
            <a:grpSpLocks/>
          </p:cNvGrpSpPr>
          <p:nvPr/>
        </p:nvGrpSpPr>
        <p:grpSpPr bwMode="auto">
          <a:xfrm>
            <a:off x="2714612" y="4743465"/>
            <a:ext cx="428625" cy="828675"/>
            <a:chOff x="3481695" y="1633526"/>
            <a:chExt cx="428313" cy="828680"/>
          </a:xfrm>
        </p:grpSpPr>
        <p:sp>
          <p:nvSpPr>
            <p:cNvPr id="433" name="Прямоугольник 432"/>
            <p:cNvSpPr/>
            <p:nvPr/>
          </p:nvSpPr>
          <p:spPr bwMode="auto">
            <a:xfrm>
              <a:off x="3500731" y="1633526"/>
              <a:ext cx="356928" cy="35718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ru-RU" sz="3600" dirty="0" smtClean="0">
                  <a:solidFill>
                    <a:schemeClr val="bg2">
                      <a:lumMod val="50000"/>
                    </a:schemeClr>
                  </a:solidFill>
                  <a:latin typeface="Monotype Corsiva"/>
                </a:rPr>
                <a:t>2</a:t>
              </a:r>
              <a:r>
                <a:rPr lang="el-GR" sz="3600" dirty="0" smtClean="0">
                  <a:solidFill>
                    <a:schemeClr val="bg2">
                      <a:lumMod val="50000"/>
                    </a:schemeClr>
                  </a:solidFill>
                  <a:latin typeface="Monotype Corsiva"/>
                </a:rPr>
                <a:t>π</a:t>
              </a:r>
              <a:endParaRPr lang="ru-RU" sz="3600" dirty="0">
                <a:solidFill>
                  <a:schemeClr val="bg2">
                    <a:lumMod val="50000"/>
                  </a:schemeClr>
                </a:solidFill>
                <a:latin typeface="Tahoma" pitchFamily="34" charset="0"/>
              </a:endParaRPr>
            </a:p>
          </p:txBody>
        </p:sp>
        <p:grpSp>
          <p:nvGrpSpPr>
            <p:cNvPr id="22" name="Группа 45"/>
            <p:cNvGrpSpPr>
              <a:grpSpLocks/>
            </p:cNvGrpSpPr>
            <p:nvPr/>
          </p:nvGrpSpPr>
          <p:grpSpPr bwMode="auto">
            <a:xfrm>
              <a:off x="3481695" y="1962140"/>
              <a:ext cx="428313" cy="500066"/>
              <a:chOff x="3481695" y="1962140"/>
              <a:chExt cx="428313" cy="500066"/>
            </a:xfrm>
          </p:grpSpPr>
          <p:sp>
            <p:nvSpPr>
              <p:cNvPr id="435" name="Прямоугольник 434"/>
              <p:cNvSpPr/>
              <p:nvPr/>
            </p:nvSpPr>
            <p:spPr bwMode="auto">
              <a:xfrm>
                <a:off x="3481695" y="1962140"/>
                <a:ext cx="356928" cy="50006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ru-RU" sz="3600" dirty="0" smtClean="0">
                    <a:solidFill>
                      <a:schemeClr val="bg2">
                        <a:lumMod val="50000"/>
                      </a:schemeClr>
                    </a:solidFill>
                    <a:latin typeface="Monotype Corsiva"/>
                  </a:rPr>
                  <a:t>6</a:t>
                </a:r>
                <a:endParaRPr lang="ru-RU" sz="3600" dirty="0">
                  <a:solidFill>
                    <a:schemeClr val="bg2">
                      <a:lumMod val="50000"/>
                    </a:schemeClr>
                  </a:solidFill>
                  <a:latin typeface="Tahoma" pitchFamily="34" charset="0"/>
                </a:endParaRPr>
              </a:p>
            </p:txBody>
          </p:sp>
          <p:cxnSp>
            <p:nvCxnSpPr>
              <p:cNvPr id="436" name="Прямая соединительная линия 163"/>
              <p:cNvCxnSpPr>
                <a:cxnSpLocks noChangeShapeType="1"/>
              </p:cNvCxnSpPr>
              <p:nvPr/>
            </p:nvCxnSpPr>
            <p:spPr bwMode="auto">
              <a:xfrm>
                <a:off x="3552818" y="2119304"/>
                <a:ext cx="35719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</p:grpSp>
      <p:graphicFrame>
        <p:nvGraphicFramePr>
          <p:cNvPr id="438" name="Объект 437"/>
          <p:cNvGraphicFramePr>
            <a:graphicFrameLocks noChangeAspect="1"/>
          </p:cNvGraphicFramePr>
          <p:nvPr/>
        </p:nvGraphicFramePr>
        <p:xfrm>
          <a:off x="5835650" y="2786063"/>
          <a:ext cx="2973388" cy="1857375"/>
        </p:xfrm>
        <a:graphic>
          <a:graphicData uri="http://schemas.openxmlformats.org/presentationml/2006/ole">
            <p:oleObj spid="_x0000_s25602" name="Формула" r:id="rId4" imgW="1155600" imgH="609480" progId="Equation.3">
              <p:embed/>
            </p:oleObj>
          </a:graphicData>
        </a:graphic>
      </p:graphicFrame>
      <p:sp>
        <p:nvSpPr>
          <p:cNvPr id="439" name="Прямоугольник 438"/>
          <p:cNvSpPr/>
          <p:nvPr/>
        </p:nvSpPr>
        <p:spPr bwMode="auto">
          <a:xfrm>
            <a:off x="6858016" y="1928802"/>
            <a:ext cx="785818" cy="50006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АК</a:t>
            </a:r>
          </a:p>
        </p:txBody>
      </p:sp>
      <p:sp>
        <p:nvSpPr>
          <p:cNvPr id="107" name="Дуга 106"/>
          <p:cNvSpPr/>
          <p:nvPr/>
        </p:nvSpPr>
        <p:spPr bwMode="auto">
          <a:xfrm>
            <a:off x="778394" y="2984606"/>
            <a:ext cx="2864912" cy="2913192"/>
          </a:xfrm>
          <a:prstGeom prst="arc">
            <a:avLst>
              <a:gd name="adj1" fmla="val 2046866"/>
              <a:gd name="adj2" fmla="val 0"/>
            </a:avLst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9" name="Дуга 108"/>
          <p:cNvSpPr/>
          <p:nvPr/>
        </p:nvSpPr>
        <p:spPr bwMode="auto">
          <a:xfrm>
            <a:off x="785848" y="2982288"/>
            <a:ext cx="2864912" cy="2913192"/>
          </a:xfrm>
          <a:prstGeom prst="arc">
            <a:avLst>
              <a:gd name="adj1" fmla="val 5537189"/>
              <a:gd name="adj2" fmla="val 0"/>
            </a:avLst>
          </a:prstGeom>
          <a:noFill/>
          <a:ln w="63500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0" name="Дуга 109"/>
          <p:cNvSpPr/>
          <p:nvPr/>
        </p:nvSpPr>
        <p:spPr bwMode="auto">
          <a:xfrm>
            <a:off x="785786" y="2997088"/>
            <a:ext cx="2864912" cy="2913192"/>
          </a:xfrm>
          <a:prstGeom prst="arc">
            <a:avLst>
              <a:gd name="adj1" fmla="val 1748566"/>
              <a:gd name="adj2" fmla="val 5420435"/>
            </a:avLst>
          </a:prstGeom>
          <a:noFill/>
          <a:ln w="63500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" grpId="0"/>
      <p:bldP spid="107" grpId="0" animBg="1"/>
      <p:bldP spid="109" grpId="0" animBg="1"/>
      <p:bldP spid="1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3"/>
          <p:cNvSpPr>
            <a:spLocks noGrp="1"/>
          </p:cNvSpPr>
          <p:nvPr>
            <p:ph type="title"/>
          </p:nvPr>
        </p:nvSpPr>
        <p:spPr>
          <a:xfrm>
            <a:off x="609600" y="214272"/>
            <a:ext cx="7772400" cy="1500216"/>
          </a:xfr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3000000"/>
          </a:gradFill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dirty="0" smtClean="0"/>
              <a:t>Вторая четверть единичной окружности разделена пополам точкой М, а четвертая четверть разделена на 3 равных части точками К и Р. Чему равны длины дуг АМ, АК, АР, РВ, МК, КМ? </a:t>
            </a:r>
          </a:p>
        </p:txBody>
      </p:sp>
      <p:sp>
        <p:nvSpPr>
          <p:cNvPr id="1229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Ins="539580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12298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1230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grpSp>
        <p:nvGrpSpPr>
          <p:cNvPr id="2" name="Группа 242"/>
          <p:cNvGrpSpPr/>
          <p:nvPr/>
        </p:nvGrpSpPr>
        <p:grpSpPr>
          <a:xfrm>
            <a:off x="-857256" y="1714488"/>
            <a:ext cx="6143636" cy="4758504"/>
            <a:chOff x="-857256" y="1714488"/>
            <a:chExt cx="6143636" cy="4758504"/>
          </a:xfrm>
        </p:grpSpPr>
        <p:sp>
          <p:nvSpPr>
            <p:cNvPr id="226" name="Прямоугольник 225"/>
            <p:cNvSpPr>
              <a:spLocks noChangeArrowheads="1"/>
            </p:cNvSpPr>
            <p:nvPr/>
          </p:nvSpPr>
          <p:spPr bwMode="auto">
            <a:xfrm>
              <a:off x="3286116" y="4071942"/>
              <a:ext cx="239985" cy="29658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>
                  <a:solidFill>
                    <a:srgbClr val="FF0000"/>
                  </a:solidFill>
                  <a:latin typeface="Tahoma" pitchFamily="34" charset="0"/>
                </a:rPr>
                <a:t>А</a:t>
              </a:r>
            </a:p>
          </p:txBody>
        </p:sp>
        <p:grpSp>
          <p:nvGrpSpPr>
            <p:cNvPr id="3" name="Группа 241"/>
            <p:cNvGrpSpPr/>
            <p:nvPr/>
          </p:nvGrpSpPr>
          <p:grpSpPr>
            <a:xfrm>
              <a:off x="-857256" y="1714488"/>
              <a:ext cx="6143636" cy="4758504"/>
              <a:chOff x="-857256" y="1714488"/>
              <a:chExt cx="6143636" cy="4758504"/>
            </a:xfrm>
          </p:grpSpPr>
          <p:sp>
            <p:nvSpPr>
              <p:cNvPr id="145" name="Прямоугольник 144"/>
              <p:cNvSpPr>
                <a:spLocks noChangeArrowheads="1"/>
              </p:cNvSpPr>
              <p:nvPr/>
            </p:nvSpPr>
            <p:spPr bwMode="auto">
              <a:xfrm>
                <a:off x="822645" y="4071942"/>
                <a:ext cx="239985" cy="296583"/>
              </a:xfrm>
              <a:prstGeom prst="rect">
                <a:avLst/>
              </a:prstGeom>
              <a:noFill/>
              <a:ln w="12700" algn="ctr">
                <a:noFill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r>
                  <a:rPr lang="ru-RU" sz="2400" dirty="0">
                    <a:solidFill>
                      <a:srgbClr val="FF0000"/>
                    </a:solidFill>
                    <a:latin typeface="Tahoma" pitchFamily="34" charset="0"/>
                  </a:rPr>
                  <a:t>С</a:t>
                </a:r>
              </a:p>
            </p:txBody>
          </p:sp>
          <p:grpSp>
            <p:nvGrpSpPr>
              <p:cNvPr id="4" name="Группа 240"/>
              <p:cNvGrpSpPr/>
              <p:nvPr/>
            </p:nvGrpSpPr>
            <p:grpSpPr>
              <a:xfrm>
                <a:off x="-857256" y="1714488"/>
                <a:ext cx="6143636" cy="4758504"/>
                <a:chOff x="-857256" y="1714488"/>
                <a:chExt cx="6143636" cy="4758504"/>
              </a:xfrm>
            </p:grpSpPr>
            <p:sp>
              <p:nvSpPr>
                <p:cNvPr id="225" name="Прямоугольник 224"/>
                <p:cNvSpPr>
                  <a:spLocks noChangeArrowheads="1"/>
                </p:cNvSpPr>
                <p:nvPr/>
              </p:nvSpPr>
              <p:spPr bwMode="auto">
                <a:xfrm>
                  <a:off x="1928794" y="2963423"/>
                  <a:ext cx="239985" cy="296583"/>
                </a:xfrm>
                <a:prstGeom prst="rect">
                  <a:avLst/>
                </a:prstGeom>
                <a:noFill/>
                <a:ln w="12700" algn="ctr">
                  <a:noFill/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r>
                    <a:rPr lang="ru-RU" sz="2400" dirty="0">
                      <a:solidFill>
                        <a:srgbClr val="FF0000"/>
                      </a:solidFill>
                      <a:latin typeface="Tahoma" pitchFamily="34" charset="0"/>
                    </a:rPr>
                    <a:t>В</a:t>
                  </a:r>
                </a:p>
              </p:txBody>
            </p:sp>
            <p:grpSp>
              <p:nvGrpSpPr>
                <p:cNvPr id="5" name="Группа 239"/>
                <p:cNvGrpSpPr/>
                <p:nvPr/>
              </p:nvGrpSpPr>
              <p:grpSpPr>
                <a:xfrm>
                  <a:off x="-857256" y="1714488"/>
                  <a:ext cx="6143636" cy="4758504"/>
                  <a:chOff x="-857256" y="1714488"/>
                  <a:chExt cx="6143636" cy="4758504"/>
                </a:xfrm>
              </p:grpSpPr>
              <p:grpSp>
                <p:nvGrpSpPr>
                  <p:cNvPr id="6" name="Группа 227"/>
                  <p:cNvGrpSpPr/>
                  <p:nvPr/>
                </p:nvGrpSpPr>
                <p:grpSpPr>
                  <a:xfrm>
                    <a:off x="-857256" y="1714488"/>
                    <a:ext cx="6143636" cy="4758504"/>
                    <a:chOff x="0" y="-19051"/>
                    <a:chExt cx="9144000" cy="6877051"/>
                  </a:xfrm>
                </p:grpSpPr>
                <p:grpSp>
                  <p:nvGrpSpPr>
                    <p:cNvPr id="7" name="Группа 147"/>
                    <p:cNvGrpSpPr/>
                    <p:nvPr/>
                  </p:nvGrpSpPr>
                  <p:grpSpPr>
                    <a:xfrm>
                      <a:off x="0" y="-19051"/>
                      <a:ext cx="9144000" cy="6877051"/>
                      <a:chOff x="0" y="-4763"/>
                      <a:chExt cx="9144000" cy="6877051"/>
                    </a:xfrm>
                  </p:grpSpPr>
                  <p:grpSp>
                    <p:nvGrpSpPr>
                      <p:cNvPr id="8" name="Группа 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-4763"/>
                        <a:ext cx="9144001" cy="6877051"/>
                        <a:chOff x="-24714" y="-794"/>
                        <a:chExt cx="9168714" cy="6876936"/>
                      </a:xfrm>
                    </p:grpSpPr>
                    <p:grpSp>
                      <p:nvGrpSpPr>
                        <p:cNvPr id="9" name="Группа 3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-24714" y="294957"/>
                          <a:ext cx="9168714" cy="6416993"/>
                          <a:chOff x="-10848" y="294396"/>
                          <a:chExt cx="9168714" cy="6416993"/>
                        </a:xfrm>
                      </p:grpSpPr>
                      <p:grpSp>
                        <p:nvGrpSpPr>
                          <p:cNvPr id="10" name="Группа 1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0" y="294396"/>
                            <a:ext cx="9144000" cy="2140394"/>
                            <a:chOff x="0" y="294396"/>
                            <a:chExt cx="9144000" cy="2140394"/>
                          </a:xfrm>
                        </p:grpSpPr>
                        <p:cxnSp>
                          <p:nvCxnSpPr>
                            <p:cNvPr id="213" name="Прямая соединительная линия 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9439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4" name="Прямая соединительная линия 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60181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8" name="Прямая соединительная линия 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91566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9" name="Прямая соединительная линия 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21651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0" name="Прямая соединительная линия 1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52393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1" name="Прямая соединительная линия 1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82702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2" name="Прямая соединительная линия 1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130114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3" name="Прямая соединительная линия 1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433202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grpSp>
                        <p:nvGrpSpPr>
                          <p:cNvPr id="11" name="Группа 1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0" y="2738372"/>
                            <a:ext cx="9144000" cy="2140394"/>
                            <a:chOff x="0" y="294396"/>
                            <a:chExt cx="9144000" cy="2140394"/>
                          </a:xfrm>
                        </p:grpSpPr>
                        <p:cxnSp>
                          <p:nvCxnSpPr>
                            <p:cNvPr id="205" name="Прямая соединительная линия 1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9439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6" name="Прямая соединительная линия 1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60181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7" name="Прямая соединительная линия 1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91566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8" name="Прямая соединительная линия 1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204961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9" name="Прямая соединительная линия 2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52393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0" name="Прямая соединительная линия 2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82702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1" name="Прямая соединительная линия 2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130114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2" name="Прямая соединительная линия 2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433202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cxnSp>
                        <p:nvCxnSpPr>
                          <p:cNvPr id="199" name="Прямая соединительная линия 25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4213" y="5175594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0" name="Прямая соединительная линия 2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3866" y="5492217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1" name="Прямая соединительная линия 2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509" y="5800720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2" name="Прямая соединительная линия 28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-10848" y="6101568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3" name="Прямая соединительная линия 29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509" y="6403643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4" name="Прямая соединительная линия 33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3866" y="6709801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</p:grpSp>
                    <p:grpSp>
                      <p:nvGrpSpPr>
                        <p:cNvPr id="12" name="Группа 6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96146" y="-794"/>
                          <a:ext cx="8534006" cy="6876936"/>
                          <a:chOff x="296146" y="-794"/>
                          <a:chExt cx="8534006" cy="6876936"/>
                        </a:xfrm>
                      </p:grpSpPr>
                      <p:grpSp>
                        <p:nvGrpSpPr>
                          <p:cNvPr id="13" name="Группа 5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6146" y="0"/>
                            <a:ext cx="3662550" cy="6858794"/>
                            <a:chOff x="296146" y="0"/>
                            <a:chExt cx="3662550" cy="6858794"/>
                          </a:xfrm>
                        </p:grpSpPr>
                        <p:cxnSp>
                          <p:nvCxnSpPr>
                            <p:cNvPr id="184" name="Прямая соединительная линия 3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132060" y="3429000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5" name="Прямая соединительная линия 3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813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6" name="Прямая соединительная линия 3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51637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7" name="Прямая соединительная линия 4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21379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8" name="Прямая соединительная линия 4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90560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9" name="Прямая соединительная линия 4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6127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0" name="Прямая соединительная линия 4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290708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1" name="Прямая соединительная линия 4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999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2" name="Прямая соединительная линия 4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68142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3" name="Прямая соединительная линия 4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7884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4" name="Прямая соединительная линия 4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7065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5" name="Прямая соединительная линия 4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23193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6" name="Прямая соединительная линия 4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52890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cxnSp>
                        <p:nvCxnSpPr>
                          <p:cNvPr id="164" name="Прямая соединительная линия 51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>
                            <a:off x="1460040" y="3446348"/>
                            <a:ext cx="6858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grpSp>
                        <p:nvGrpSpPr>
                          <p:cNvPr id="14" name="Группа 5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5167602" y="-794"/>
                            <a:ext cx="3662550" cy="6858794"/>
                            <a:chOff x="296146" y="0"/>
                            <a:chExt cx="3662550" cy="6858794"/>
                          </a:xfrm>
                        </p:grpSpPr>
                        <p:cxnSp>
                          <p:nvCxnSpPr>
                            <p:cNvPr id="171" name="Прямая соединительная линия 5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132060" y="3429000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2" name="Прямая соединительная линия 5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813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3" name="Прямая соединительная линия 5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51637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4" name="Прямая соединительная линия 5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21379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5" name="Прямая соединительная линия 5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90560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6" name="Прямая соединительная линия 5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6127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7" name="Прямая соединительная линия 5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290708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8" name="Прямая соединительная линия 6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999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9" name="Прямая соединительная линия 6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68142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0" name="Прямая соединительная линия 6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7884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1" name="Прямая соединительная линия 6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7065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2" name="Прямая соединительная линия 6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23193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3" name="Прямая соединительная линия 6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52890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cxnSp>
                        <p:nvCxnSpPr>
                          <p:cNvPr id="166" name="Прямая соединительная линия 6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>
                            <a:off x="1160640" y="3446348"/>
                            <a:ext cx="6858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169" name="Прямая соединительная линия 6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>
                            <a:off x="851218" y="3435059"/>
                            <a:ext cx="6858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</p:grpSp>
                  </p:grpSp>
                  <p:grpSp>
                    <p:nvGrpSpPr>
                      <p:cNvPr id="15" name="Группа 150"/>
                      <p:cNvGrpSpPr/>
                      <p:nvPr/>
                    </p:nvGrpSpPr>
                    <p:grpSpPr>
                      <a:xfrm>
                        <a:off x="571500" y="1000125"/>
                        <a:ext cx="8358188" cy="5645150"/>
                        <a:chOff x="571500" y="1000125"/>
                        <a:chExt cx="8358188" cy="5645150"/>
                      </a:xfrm>
                    </p:grpSpPr>
                    <p:cxnSp>
                      <p:nvCxnSpPr>
                        <p:cNvPr id="152" name="Прямая со стрелкой 7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rot="5400000" flipH="1" flipV="1">
                          <a:off x="1766561" y="3821906"/>
                          <a:ext cx="5645150" cy="1587"/>
                        </a:xfrm>
                        <a:prstGeom prst="straightConnector1">
                          <a:avLst/>
                        </a:prstGeom>
                        <a:noFill/>
                        <a:ln w="38100" algn="ctr">
                          <a:solidFill>
                            <a:schemeClr val="tx1"/>
                          </a:solidFill>
                          <a:round/>
                          <a:headEnd type="stealth" w="sm" len="sm"/>
                          <a:tailEnd type="arrow" w="med" len="med"/>
                        </a:ln>
                      </p:spPr>
                    </p:cxnSp>
                    <p:cxnSp>
                      <p:nvCxnSpPr>
                        <p:cNvPr id="155" name="Прямая со стрелкой 7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571500" y="3951288"/>
                          <a:ext cx="8358188" cy="1587"/>
                        </a:xfrm>
                        <a:prstGeom prst="straightConnector1">
                          <a:avLst/>
                        </a:prstGeom>
                        <a:noFill/>
                        <a:ln w="38100" algn="ctr">
                          <a:solidFill>
                            <a:schemeClr val="tx1"/>
                          </a:solidFill>
                          <a:round/>
                          <a:headEnd type="stealth" w="sm" len="sm"/>
                          <a:tailEnd type="arrow" w="med" len="med"/>
                        </a:ln>
                      </p:spPr>
                    </p:cxnSp>
                    <p:sp>
                      <p:nvSpPr>
                        <p:cNvPr id="157" name="Овал 7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62213" y="1797050"/>
                          <a:ext cx="4214812" cy="4286250"/>
                        </a:xfrm>
                        <a:prstGeom prst="ellipse">
                          <a:avLst/>
                        </a:prstGeom>
                        <a:noFill/>
                        <a:ln w="44450" algn="ctr">
                          <a:solidFill>
                            <a:schemeClr val="tx1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 sz="2400">
                            <a:latin typeface="Tahoma" pitchFamily="34" charset="0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27" name="Прямоугольник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65650" y="5452834"/>
                      <a:ext cx="357186" cy="428626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ahoma" pitchFamily="34" charset="0"/>
                        </a:rPr>
                        <a:t>D</a:t>
                      </a:r>
                      <a:endParaRPr lang="ru-RU" sz="2400" dirty="0">
                        <a:solidFill>
                          <a:srgbClr val="FF0000"/>
                        </a:solidFill>
                        <a:latin typeface="Tahoma" pitchFamily="34" charset="0"/>
                      </a:endParaRPr>
                    </a:p>
                  </p:txBody>
                </p:sp>
              </p:grpSp>
              <p:sp>
                <p:nvSpPr>
                  <p:cNvPr id="230" name="Овал 229"/>
                  <p:cNvSpPr/>
                  <p:nvPr/>
                </p:nvSpPr>
                <p:spPr bwMode="auto">
                  <a:xfrm>
                    <a:off x="2143108" y="2878762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32" name="Овал 231"/>
                  <p:cNvSpPr/>
                  <p:nvPr/>
                </p:nvSpPr>
                <p:spPr bwMode="auto">
                  <a:xfrm>
                    <a:off x="3542962" y="4368327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33" name="Овал 232"/>
                  <p:cNvSpPr/>
                  <p:nvPr/>
                </p:nvSpPr>
                <p:spPr bwMode="auto">
                  <a:xfrm>
                    <a:off x="2143108" y="5839619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34" name="Овал 233"/>
                  <p:cNvSpPr/>
                  <p:nvPr/>
                </p:nvSpPr>
                <p:spPr bwMode="auto">
                  <a:xfrm>
                    <a:off x="719310" y="4391247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16" name="Группа 243"/>
          <p:cNvGrpSpPr/>
          <p:nvPr/>
        </p:nvGrpSpPr>
        <p:grpSpPr>
          <a:xfrm>
            <a:off x="1044286" y="2826937"/>
            <a:ext cx="241566" cy="652235"/>
            <a:chOff x="1044286" y="2826937"/>
            <a:chExt cx="241566" cy="652235"/>
          </a:xfrm>
        </p:grpSpPr>
        <p:sp>
          <p:nvSpPr>
            <p:cNvPr id="238" name="Прямоугольник 237"/>
            <p:cNvSpPr>
              <a:spLocks noChangeArrowheads="1"/>
            </p:cNvSpPr>
            <p:nvPr/>
          </p:nvSpPr>
          <p:spPr bwMode="auto">
            <a:xfrm>
              <a:off x="1044286" y="2826937"/>
              <a:ext cx="241566" cy="24487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Tahoma" pitchFamily="34" charset="0"/>
                </a:rPr>
                <a:t>м</a:t>
              </a:r>
              <a:endParaRPr lang="ru-RU" sz="24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37" name="Овал 236"/>
            <p:cNvSpPr/>
            <p:nvPr/>
          </p:nvSpPr>
          <p:spPr bwMode="auto">
            <a:xfrm>
              <a:off x="1132343" y="3336296"/>
              <a:ext cx="142876" cy="142876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7" name="Группа 244"/>
          <p:cNvGrpSpPr/>
          <p:nvPr/>
        </p:nvGrpSpPr>
        <p:grpSpPr>
          <a:xfrm>
            <a:off x="2830236" y="5622312"/>
            <a:ext cx="241566" cy="449894"/>
            <a:chOff x="1044286" y="3336296"/>
            <a:chExt cx="241566" cy="449894"/>
          </a:xfrm>
        </p:grpSpPr>
        <p:sp>
          <p:nvSpPr>
            <p:cNvPr id="246" name="Прямоугольник 245"/>
            <p:cNvSpPr>
              <a:spLocks noChangeArrowheads="1"/>
            </p:cNvSpPr>
            <p:nvPr/>
          </p:nvSpPr>
          <p:spPr bwMode="auto">
            <a:xfrm>
              <a:off x="1044286" y="3541317"/>
              <a:ext cx="241566" cy="24487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Tahoma" pitchFamily="34" charset="0"/>
                </a:rPr>
                <a:t>Р</a:t>
              </a:r>
              <a:endParaRPr lang="ru-RU" sz="24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7" name="Овал 246"/>
            <p:cNvSpPr/>
            <p:nvPr/>
          </p:nvSpPr>
          <p:spPr bwMode="auto">
            <a:xfrm>
              <a:off x="1132343" y="3336296"/>
              <a:ext cx="142876" cy="142876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8" name="Группа 247"/>
          <p:cNvGrpSpPr/>
          <p:nvPr/>
        </p:nvGrpSpPr>
        <p:grpSpPr>
          <a:xfrm>
            <a:off x="3286116" y="5122246"/>
            <a:ext cx="241566" cy="449894"/>
            <a:chOff x="1044286" y="3336296"/>
            <a:chExt cx="241566" cy="449894"/>
          </a:xfrm>
        </p:grpSpPr>
        <p:sp>
          <p:nvSpPr>
            <p:cNvPr id="249" name="Прямоугольник 248"/>
            <p:cNvSpPr>
              <a:spLocks noChangeArrowheads="1"/>
            </p:cNvSpPr>
            <p:nvPr/>
          </p:nvSpPr>
          <p:spPr bwMode="auto">
            <a:xfrm>
              <a:off x="1044286" y="3541317"/>
              <a:ext cx="241566" cy="24487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Tahoma" pitchFamily="34" charset="0"/>
                </a:rPr>
                <a:t>К</a:t>
              </a:r>
              <a:endParaRPr lang="ru-RU" sz="24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50" name="Овал 249"/>
            <p:cNvSpPr/>
            <p:nvPr/>
          </p:nvSpPr>
          <p:spPr bwMode="auto">
            <a:xfrm>
              <a:off x="1132343" y="3336296"/>
              <a:ext cx="142876" cy="142876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9" name="Группа 158"/>
          <p:cNvGrpSpPr>
            <a:grpSpLocks/>
          </p:cNvGrpSpPr>
          <p:nvPr/>
        </p:nvGrpSpPr>
        <p:grpSpPr bwMode="auto">
          <a:xfrm>
            <a:off x="357161" y="5172093"/>
            <a:ext cx="428625" cy="828675"/>
            <a:chOff x="3481695" y="1633526"/>
            <a:chExt cx="428313" cy="828680"/>
          </a:xfrm>
        </p:grpSpPr>
        <p:sp>
          <p:nvSpPr>
            <p:cNvPr id="100" name="Прямоугольник 99"/>
            <p:cNvSpPr/>
            <p:nvPr/>
          </p:nvSpPr>
          <p:spPr bwMode="auto">
            <a:xfrm>
              <a:off x="3500731" y="1633526"/>
              <a:ext cx="356928" cy="35718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ru-RU" sz="3600" dirty="0" smtClean="0">
                  <a:solidFill>
                    <a:schemeClr val="bg2">
                      <a:lumMod val="50000"/>
                    </a:schemeClr>
                  </a:solidFill>
                  <a:latin typeface="Monotype Corsiva"/>
                </a:rPr>
                <a:t>3</a:t>
              </a:r>
              <a:r>
                <a:rPr lang="el-GR" sz="3600" dirty="0" smtClean="0">
                  <a:solidFill>
                    <a:schemeClr val="bg2">
                      <a:lumMod val="50000"/>
                    </a:schemeClr>
                  </a:solidFill>
                  <a:latin typeface="Monotype Corsiva"/>
                </a:rPr>
                <a:t>π</a:t>
              </a:r>
              <a:endParaRPr lang="ru-RU" sz="3600" dirty="0">
                <a:solidFill>
                  <a:schemeClr val="bg2">
                    <a:lumMod val="50000"/>
                  </a:schemeClr>
                </a:solidFill>
                <a:latin typeface="Tahoma" pitchFamily="34" charset="0"/>
              </a:endParaRPr>
            </a:p>
          </p:txBody>
        </p:sp>
        <p:grpSp>
          <p:nvGrpSpPr>
            <p:cNvPr id="20" name="Группа 45"/>
            <p:cNvGrpSpPr>
              <a:grpSpLocks/>
            </p:cNvGrpSpPr>
            <p:nvPr/>
          </p:nvGrpSpPr>
          <p:grpSpPr bwMode="auto">
            <a:xfrm>
              <a:off x="3481695" y="1962140"/>
              <a:ext cx="428313" cy="500066"/>
              <a:chOff x="3481695" y="1962140"/>
              <a:chExt cx="428313" cy="500066"/>
            </a:xfrm>
          </p:grpSpPr>
          <p:sp>
            <p:nvSpPr>
              <p:cNvPr id="102" name="Прямоугольник 101"/>
              <p:cNvSpPr/>
              <p:nvPr/>
            </p:nvSpPr>
            <p:spPr bwMode="auto">
              <a:xfrm>
                <a:off x="3481695" y="1962140"/>
                <a:ext cx="356928" cy="50006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ru-RU" sz="3600" b="1" dirty="0">
                    <a:solidFill>
                      <a:schemeClr val="bg2">
                        <a:lumMod val="50000"/>
                      </a:schemeClr>
                    </a:solidFill>
                    <a:latin typeface="Monotype Corsiva"/>
                  </a:rPr>
                  <a:t>2</a:t>
                </a:r>
                <a:endParaRPr lang="ru-RU" sz="3600" b="1" dirty="0">
                  <a:solidFill>
                    <a:schemeClr val="bg2">
                      <a:lumMod val="50000"/>
                    </a:schemeClr>
                  </a:solidFill>
                  <a:latin typeface="Tahoma" pitchFamily="34" charset="0"/>
                </a:endParaRPr>
              </a:p>
            </p:txBody>
          </p:sp>
          <p:cxnSp>
            <p:nvCxnSpPr>
              <p:cNvPr id="103" name="Прямая соединительная линия 163"/>
              <p:cNvCxnSpPr>
                <a:cxnSpLocks noChangeShapeType="1"/>
              </p:cNvCxnSpPr>
              <p:nvPr/>
            </p:nvCxnSpPr>
            <p:spPr bwMode="auto">
              <a:xfrm>
                <a:off x="3552818" y="2119304"/>
                <a:ext cx="35719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</p:grpSp>
      <p:grpSp>
        <p:nvGrpSpPr>
          <p:cNvPr id="21" name="Группа 158"/>
          <p:cNvGrpSpPr>
            <a:grpSpLocks/>
          </p:cNvGrpSpPr>
          <p:nvPr/>
        </p:nvGrpSpPr>
        <p:grpSpPr bwMode="auto">
          <a:xfrm>
            <a:off x="2428860" y="5672159"/>
            <a:ext cx="428625" cy="828675"/>
            <a:chOff x="3481695" y="1633526"/>
            <a:chExt cx="428313" cy="828680"/>
          </a:xfrm>
        </p:grpSpPr>
        <p:sp>
          <p:nvSpPr>
            <p:cNvPr id="433" name="Прямоугольник 432"/>
            <p:cNvSpPr/>
            <p:nvPr/>
          </p:nvSpPr>
          <p:spPr bwMode="auto">
            <a:xfrm>
              <a:off x="3500731" y="1633526"/>
              <a:ext cx="356928" cy="35718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l-GR" sz="3600" dirty="0" smtClean="0">
                  <a:solidFill>
                    <a:schemeClr val="bg2">
                      <a:lumMod val="50000"/>
                    </a:schemeClr>
                  </a:solidFill>
                  <a:latin typeface="Monotype Corsiva"/>
                </a:rPr>
                <a:t>π</a:t>
              </a:r>
              <a:endParaRPr lang="ru-RU" sz="3600" dirty="0">
                <a:solidFill>
                  <a:schemeClr val="bg2">
                    <a:lumMod val="50000"/>
                  </a:schemeClr>
                </a:solidFill>
                <a:latin typeface="Tahoma" pitchFamily="34" charset="0"/>
              </a:endParaRPr>
            </a:p>
          </p:txBody>
        </p:sp>
        <p:grpSp>
          <p:nvGrpSpPr>
            <p:cNvPr id="22" name="Группа 45"/>
            <p:cNvGrpSpPr>
              <a:grpSpLocks/>
            </p:cNvGrpSpPr>
            <p:nvPr/>
          </p:nvGrpSpPr>
          <p:grpSpPr bwMode="auto">
            <a:xfrm>
              <a:off x="3481695" y="1962140"/>
              <a:ext cx="428313" cy="500066"/>
              <a:chOff x="3481695" y="1962140"/>
              <a:chExt cx="428313" cy="500066"/>
            </a:xfrm>
          </p:grpSpPr>
          <p:sp>
            <p:nvSpPr>
              <p:cNvPr id="435" name="Прямоугольник 434"/>
              <p:cNvSpPr/>
              <p:nvPr/>
            </p:nvSpPr>
            <p:spPr bwMode="auto">
              <a:xfrm>
                <a:off x="3481695" y="1962140"/>
                <a:ext cx="356928" cy="50006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ru-RU" sz="3600" dirty="0" smtClean="0">
                    <a:solidFill>
                      <a:schemeClr val="bg2">
                        <a:lumMod val="50000"/>
                      </a:schemeClr>
                    </a:solidFill>
                    <a:latin typeface="Monotype Corsiva"/>
                  </a:rPr>
                  <a:t>6</a:t>
                </a:r>
                <a:endParaRPr lang="ru-RU" sz="3600" dirty="0">
                  <a:solidFill>
                    <a:schemeClr val="bg2">
                      <a:lumMod val="50000"/>
                    </a:schemeClr>
                  </a:solidFill>
                  <a:latin typeface="Tahoma" pitchFamily="34" charset="0"/>
                </a:endParaRPr>
              </a:p>
            </p:txBody>
          </p:sp>
          <p:cxnSp>
            <p:nvCxnSpPr>
              <p:cNvPr id="436" name="Прямая соединительная линия 163"/>
              <p:cNvCxnSpPr>
                <a:cxnSpLocks noChangeShapeType="1"/>
              </p:cNvCxnSpPr>
              <p:nvPr/>
            </p:nvCxnSpPr>
            <p:spPr bwMode="auto">
              <a:xfrm>
                <a:off x="3552818" y="2119304"/>
                <a:ext cx="35719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</p:grpSp>
      <p:graphicFrame>
        <p:nvGraphicFramePr>
          <p:cNvPr id="438" name="Объект 437"/>
          <p:cNvGraphicFramePr>
            <a:graphicFrameLocks noChangeAspect="1"/>
          </p:cNvGraphicFramePr>
          <p:nvPr/>
        </p:nvGraphicFramePr>
        <p:xfrm>
          <a:off x="5500694" y="2643182"/>
          <a:ext cx="3195638" cy="3095625"/>
        </p:xfrm>
        <a:graphic>
          <a:graphicData uri="http://schemas.openxmlformats.org/presentationml/2006/ole">
            <p:oleObj spid="_x0000_s60418" name="Формула" r:id="rId4" imgW="1180800" imgH="1015920" progId="Equation.3">
              <p:embed/>
            </p:oleObj>
          </a:graphicData>
        </a:graphic>
      </p:graphicFrame>
      <p:sp>
        <p:nvSpPr>
          <p:cNvPr id="439" name="Прямоугольник 438"/>
          <p:cNvSpPr/>
          <p:nvPr/>
        </p:nvSpPr>
        <p:spPr bwMode="auto">
          <a:xfrm>
            <a:off x="6858016" y="1928802"/>
            <a:ext cx="785818" cy="50006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АР</a:t>
            </a:r>
          </a:p>
        </p:txBody>
      </p:sp>
      <p:sp>
        <p:nvSpPr>
          <p:cNvPr id="107" name="Дуга 106"/>
          <p:cNvSpPr/>
          <p:nvPr/>
        </p:nvSpPr>
        <p:spPr bwMode="auto">
          <a:xfrm>
            <a:off x="778394" y="2984606"/>
            <a:ext cx="2864912" cy="2913192"/>
          </a:xfrm>
          <a:prstGeom prst="arc">
            <a:avLst>
              <a:gd name="adj1" fmla="val 3551841"/>
              <a:gd name="adj2" fmla="val 0"/>
            </a:avLst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9" name="Дуга 108"/>
          <p:cNvSpPr/>
          <p:nvPr/>
        </p:nvSpPr>
        <p:spPr bwMode="auto">
          <a:xfrm>
            <a:off x="785848" y="2982288"/>
            <a:ext cx="2864912" cy="2913192"/>
          </a:xfrm>
          <a:prstGeom prst="arc">
            <a:avLst>
              <a:gd name="adj1" fmla="val 5537189"/>
              <a:gd name="adj2" fmla="val 0"/>
            </a:avLst>
          </a:prstGeom>
          <a:noFill/>
          <a:ln w="63500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0" name="Дуга 109"/>
          <p:cNvSpPr/>
          <p:nvPr/>
        </p:nvSpPr>
        <p:spPr bwMode="auto">
          <a:xfrm>
            <a:off x="785786" y="2997088"/>
            <a:ext cx="2864912" cy="2913192"/>
          </a:xfrm>
          <a:prstGeom prst="arc">
            <a:avLst>
              <a:gd name="adj1" fmla="val 3406715"/>
              <a:gd name="adj2" fmla="val 5420435"/>
            </a:avLst>
          </a:prstGeom>
          <a:noFill/>
          <a:ln w="63500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" grpId="0"/>
      <p:bldP spid="107" grpId="0" animBg="1"/>
      <p:bldP spid="109" grpId="0" animBg="1"/>
      <p:bldP spid="1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3"/>
          <p:cNvSpPr>
            <a:spLocks noGrp="1"/>
          </p:cNvSpPr>
          <p:nvPr>
            <p:ph type="title"/>
          </p:nvPr>
        </p:nvSpPr>
        <p:spPr>
          <a:xfrm>
            <a:off x="609600" y="214272"/>
            <a:ext cx="7772400" cy="1500216"/>
          </a:xfr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3000000"/>
          </a:gradFill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dirty="0" smtClean="0"/>
              <a:t>Вторая четверть единичной окружности разделена пополам точкой М, а четвертая четверть разделена на 3 равных части точками К и Р. Чему равны длины дуг АМ, АК, АР, РВ, МК, КМ? </a:t>
            </a:r>
          </a:p>
        </p:txBody>
      </p:sp>
      <p:sp>
        <p:nvSpPr>
          <p:cNvPr id="1229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Ins="539580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12298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grpSp>
        <p:nvGrpSpPr>
          <p:cNvPr id="2" name="Группа 242"/>
          <p:cNvGrpSpPr/>
          <p:nvPr/>
        </p:nvGrpSpPr>
        <p:grpSpPr>
          <a:xfrm>
            <a:off x="-857256" y="1714488"/>
            <a:ext cx="6143636" cy="4758504"/>
            <a:chOff x="-857256" y="1714488"/>
            <a:chExt cx="6143636" cy="4758504"/>
          </a:xfrm>
        </p:grpSpPr>
        <p:sp>
          <p:nvSpPr>
            <p:cNvPr id="226" name="Прямоугольник 225"/>
            <p:cNvSpPr>
              <a:spLocks noChangeArrowheads="1"/>
            </p:cNvSpPr>
            <p:nvPr/>
          </p:nvSpPr>
          <p:spPr bwMode="auto">
            <a:xfrm>
              <a:off x="3286116" y="4071942"/>
              <a:ext cx="239985" cy="29658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>
                  <a:solidFill>
                    <a:srgbClr val="FF0000"/>
                  </a:solidFill>
                  <a:latin typeface="Tahoma" pitchFamily="34" charset="0"/>
                </a:rPr>
                <a:t>А</a:t>
              </a:r>
            </a:p>
          </p:txBody>
        </p:sp>
        <p:grpSp>
          <p:nvGrpSpPr>
            <p:cNvPr id="3" name="Группа 241"/>
            <p:cNvGrpSpPr/>
            <p:nvPr/>
          </p:nvGrpSpPr>
          <p:grpSpPr>
            <a:xfrm>
              <a:off x="-857256" y="1714488"/>
              <a:ext cx="6143636" cy="4758504"/>
              <a:chOff x="-857256" y="1714488"/>
              <a:chExt cx="6143636" cy="4758504"/>
            </a:xfrm>
          </p:grpSpPr>
          <p:sp>
            <p:nvSpPr>
              <p:cNvPr id="145" name="Прямоугольник 144"/>
              <p:cNvSpPr>
                <a:spLocks noChangeArrowheads="1"/>
              </p:cNvSpPr>
              <p:nvPr/>
            </p:nvSpPr>
            <p:spPr bwMode="auto">
              <a:xfrm>
                <a:off x="822645" y="4071942"/>
                <a:ext cx="239985" cy="296583"/>
              </a:xfrm>
              <a:prstGeom prst="rect">
                <a:avLst/>
              </a:prstGeom>
              <a:noFill/>
              <a:ln w="12700" algn="ctr">
                <a:noFill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r>
                  <a:rPr lang="ru-RU" sz="2400" dirty="0">
                    <a:solidFill>
                      <a:srgbClr val="FF0000"/>
                    </a:solidFill>
                    <a:latin typeface="Tahoma" pitchFamily="34" charset="0"/>
                  </a:rPr>
                  <a:t>С</a:t>
                </a:r>
              </a:p>
            </p:txBody>
          </p:sp>
          <p:grpSp>
            <p:nvGrpSpPr>
              <p:cNvPr id="4" name="Группа 240"/>
              <p:cNvGrpSpPr/>
              <p:nvPr/>
            </p:nvGrpSpPr>
            <p:grpSpPr>
              <a:xfrm>
                <a:off x="-857256" y="1714488"/>
                <a:ext cx="6143636" cy="4758504"/>
                <a:chOff x="-857256" y="1714488"/>
                <a:chExt cx="6143636" cy="4758504"/>
              </a:xfrm>
            </p:grpSpPr>
            <p:sp>
              <p:nvSpPr>
                <p:cNvPr id="225" name="Прямоугольник 224"/>
                <p:cNvSpPr>
                  <a:spLocks noChangeArrowheads="1"/>
                </p:cNvSpPr>
                <p:nvPr/>
              </p:nvSpPr>
              <p:spPr bwMode="auto">
                <a:xfrm>
                  <a:off x="1928794" y="2963423"/>
                  <a:ext cx="239985" cy="296583"/>
                </a:xfrm>
                <a:prstGeom prst="rect">
                  <a:avLst/>
                </a:prstGeom>
                <a:noFill/>
                <a:ln w="12700" algn="ctr">
                  <a:noFill/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r>
                    <a:rPr lang="ru-RU" sz="2400" dirty="0">
                      <a:solidFill>
                        <a:srgbClr val="FF0000"/>
                      </a:solidFill>
                      <a:latin typeface="Tahoma" pitchFamily="34" charset="0"/>
                    </a:rPr>
                    <a:t>В</a:t>
                  </a:r>
                </a:p>
              </p:txBody>
            </p:sp>
            <p:grpSp>
              <p:nvGrpSpPr>
                <p:cNvPr id="5" name="Группа 239"/>
                <p:cNvGrpSpPr/>
                <p:nvPr/>
              </p:nvGrpSpPr>
              <p:grpSpPr>
                <a:xfrm>
                  <a:off x="-857256" y="1714488"/>
                  <a:ext cx="6143636" cy="4758504"/>
                  <a:chOff x="-857256" y="1714488"/>
                  <a:chExt cx="6143636" cy="4758504"/>
                </a:xfrm>
              </p:grpSpPr>
              <p:grpSp>
                <p:nvGrpSpPr>
                  <p:cNvPr id="6" name="Группа 227"/>
                  <p:cNvGrpSpPr/>
                  <p:nvPr/>
                </p:nvGrpSpPr>
                <p:grpSpPr>
                  <a:xfrm>
                    <a:off x="-857256" y="1714488"/>
                    <a:ext cx="6143636" cy="4758504"/>
                    <a:chOff x="0" y="-19051"/>
                    <a:chExt cx="9144000" cy="6877051"/>
                  </a:xfrm>
                </p:grpSpPr>
                <p:grpSp>
                  <p:nvGrpSpPr>
                    <p:cNvPr id="7" name="Группа 147"/>
                    <p:cNvGrpSpPr/>
                    <p:nvPr/>
                  </p:nvGrpSpPr>
                  <p:grpSpPr>
                    <a:xfrm>
                      <a:off x="0" y="-19051"/>
                      <a:ext cx="9144000" cy="6877051"/>
                      <a:chOff x="0" y="-4763"/>
                      <a:chExt cx="9144000" cy="6877051"/>
                    </a:xfrm>
                  </p:grpSpPr>
                  <p:grpSp>
                    <p:nvGrpSpPr>
                      <p:cNvPr id="8" name="Группа 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-4763"/>
                        <a:ext cx="9144001" cy="6877051"/>
                        <a:chOff x="-24714" y="-794"/>
                        <a:chExt cx="9168714" cy="6876936"/>
                      </a:xfrm>
                    </p:grpSpPr>
                    <p:grpSp>
                      <p:nvGrpSpPr>
                        <p:cNvPr id="9" name="Группа 3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-24714" y="294957"/>
                          <a:ext cx="9168714" cy="6416993"/>
                          <a:chOff x="-10848" y="294396"/>
                          <a:chExt cx="9168714" cy="6416993"/>
                        </a:xfrm>
                      </p:grpSpPr>
                      <p:grpSp>
                        <p:nvGrpSpPr>
                          <p:cNvPr id="10" name="Группа 1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0" y="294396"/>
                            <a:ext cx="9144000" cy="2140394"/>
                            <a:chOff x="0" y="294396"/>
                            <a:chExt cx="9144000" cy="2140394"/>
                          </a:xfrm>
                        </p:grpSpPr>
                        <p:cxnSp>
                          <p:nvCxnSpPr>
                            <p:cNvPr id="213" name="Прямая соединительная линия 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9439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4" name="Прямая соединительная линия 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60181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8" name="Прямая соединительная линия 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91566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9" name="Прямая соединительная линия 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21651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0" name="Прямая соединительная линия 1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52393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1" name="Прямая соединительная линия 1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82702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2" name="Прямая соединительная линия 1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130114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3" name="Прямая соединительная линия 1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433202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grpSp>
                        <p:nvGrpSpPr>
                          <p:cNvPr id="11" name="Группа 1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0" y="2738372"/>
                            <a:ext cx="9144000" cy="2140394"/>
                            <a:chOff x="0" y="294396"/>
                            <a:chExt cx="9144000" cy="2140394"/>
                          </a:xfrm>
                        </p:grpSpPr>
                        <p:cxnSp>
                          <p:nvCxnSpPr>
                            <p:cNvPr id="205" name="Прямая соединительная линия 1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9439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6" name="Прямая соединительная линия 1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60181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7" name="Прямая соединительная линия 1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91566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8" name="Прямая соединительная линия 1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204961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9" name="Прямая соединительная линия 2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52393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0" name="Прямая соединительная линия 2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82702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1" name="Прямая соединительная линия 2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130114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2" name="Прямая соединительная линия 2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433202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cxnSp>
                        <p:nvCxnSpPr>
                          <p:cNvPr id="199" name="Прямая соединительная линия 25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4213" y="5175594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0" name="Прямая соединительная линия 2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3866" y="5492217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1" name="Прямая соединительная линия 2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509" y="5800720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2" name="Прямая соединительная линия 28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-10848" y="6101568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3" name="Прямая соединительная линия 29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509" y="6403643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4" name="Прямая соединительная линия 33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3866" y="6709801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</p:grpSp>
                    <p:grpSp>
                      <p:nvGrpSpPr>
                        <p:cNvPr id="12" name="Группа 6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96146" y="-794"/>
                          <a:ext cx="8534006" cy="6876936"/>
                          <a:chOff x="296146" y="-794"/>
                          <a:chExt cx="8534006" cy="6876936"/>
                        </a:xfrm>
                      </p:grpSpPr>
                      <p:grpSp>
                        <p:nvGrpSpPr>
                          <p:cNvPr id="13" name="Группа 5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6146" y="0"/>
                            <a:ext cx="3662550" cy="6858794"/>
                            <a:chOff x="296146" y="0"/>
                            <a:chExt cx="3662550" cy="6858794"/>
                          </a:xfrm>
                        </p:grpSpPr>
                        <p:cxnSp>
                          <p:nvCxnSpPr>
                            <p:cNvPr id="184" name="Прямая соединительная линия 3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132060" y="3429000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5" name="Прямая соединительная линия 3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813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6" name="Прямая соединительная линия 3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51637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7" name="Прямая соединительная линия 4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21379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8" name="Прямая соединительная линия 4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90560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9" name="Прямая соединительная линия 4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6127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0" name="Прямая соединительная линия 4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290708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1" name="Прямая соединительная линия 4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999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2" name="Прямая соединительная линия 4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68142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3" name="Прямая соединительная линия 4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7884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4" name="Прямая соединительная линия 4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7065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5" name="Прямая соединительная линия 4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23193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6" name="Прямая соединительная линия 4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52890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cxnSp>
                        <p:nvCxnSpPr>
                          <p:cNvPr id="164" name="Прямая соединительная линия 51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>
                            <a:off x="1460040" y="3446348"/>
                            <a:ext cx="6858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grpSp>
                        <p:nvGrpSpPr>
                          <p:cNvPr id="14" name="Группа 5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5167602" y="-794"/>
                            <a:ext cx="3662550" cy="6858794"/>
                            <a:chOff x="296146" y="0"/>
                            <a:chExt cx="3662550" cy="6858794"/>
                          </a:xfrm>
                        </p:grpSpPr>
                        <p:cxnSp>
                          <p:nvCxnSpPr>
                            <p:cNvPr id="171" name="Прямая соединительная линия 5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132060" y="3429000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2" name="Прямая соединительная линия 5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813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3" name="Прямая соединительная линия 5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51637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4" name="Прямая соединительная линия 5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21379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5" name="Прямая соединительная линия 5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90560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6" name="Прямая соединительная линия 5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6127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7" name="Прямая соединительная линия 5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290708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8" name="Прямая соединительная линия 6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999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9" name="Прямая соединительная линия 6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68142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0" name="Прямая соединительная линия 6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7884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1" name="Прямая соединительная линия 6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7065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2" name="Прямая соединительная линия 6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23193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3" name="Прямая соединительная линия 6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52890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cxnSp>
                        <p:nvCxnSpPr>
                          <p:cNvPr id="166" name="Прямая соединительная линия 6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>
                            <a:off x="1160640" y="3446348"/>
                            <a:ext cx="6858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169" name="Прямая соединительная линия 6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>
                            <a:off x="851218" y="3435059"/>
                            <a:ext cx="6858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</p:grpSp>
                  </p:grpSp>
                  <p:grpSp>
                    <p:nvGrpSpPr>
                      <p:cNvPr id="15" name="Группа 150"/>
                      <p:cNvGrpSpPr/>
                      <p:nvPr/>
                    </p:nvGrpSpPr>
                    <p:grpSpPr>
                      <a:xfrm>
                        <a:off x="571500" y="1000125"/>
                        <a:ext cx="8358188" cy="5645150"/>
                        <a:chOff x="571500" y="1000125"/>
                        <a:chExt cx="8358188" cy="5645150"/>
                      </a:xfrm>
                    </p:grpSpPr>
                    <p:cxnSp>
                      <p:nvCxnSpPr>
                        <p:cNvPr id="152" name="Прямая со стрелкой 7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rot="5400000" flipH="1" flipV="1">
                          <a:off x="1766561" y="3821906"/>
                          <a:ext cx="5645150" cy="1587"/>
                        </a:xfrm>
                        <a:prstGeom prst="straightConnector1">
                          <a:avLst/>
                        </a:prstGeom>
                        <a:noFill/>
                        <a:ln w="38100" algn="ctr">
                          <a:solidFill>
                            <a:schemeClr val="tx1"/>
                          </a:solidFill>
                          <a:round/>
                          <a:headEnd type="stealth" w="sm" len="sm"/>
                          <a:tailEnd type="arrow" w="med" len="med"/>
                        </a:ln>
                      </p:spPr>
                    </p:cxnSp>
                    <p:cxnSp>
                      <p:nvCxnSpPr>
                        <p:cNvPr id="155" name="Прямая со стрелкой 7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571500" y="3951288"/>
                          <a:ext cx="8358188" cy="1587"/>
                        </a:xfrm>
                        <a:prstGeom prst="straightConnector1">
                          <a:avLst/>
                        </a:prstGeom>
                        <a:noFill/>
                        <a:ln w="38100" algn="ctr">
                          <a:solidFill>
                            <a:schemeClr val="tx1"/>
                          </a:solidFill>
                          <a:round/>
                          <a:headEnd type="stealth" w="sm" len="sm"/>
                          <a:tailEnd type="arrow" w="med" len="med"/>
                        </a:ln>
                      </p:spPr>
                    </p:cxnSp>
                    <p:sp>
                      <p:nvSpPr>
                        <p:cNvPr id="157" name="Овал 7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62213" y="1797050"/>
                          <a:ext cx="4214812" cy="4286250"/>
                        </a:xfrm>
                        <a:prstGeom prst="ellipse">
                          <a:avLst/>
                        </a:prstGeom>
                        <a:noFill/>
                        <a:ln w="44450" algn="ctr">
                          <a:solidFill>
                            <a:schemeClr val="tx1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 sz="2400">
                            <a:latin typeface="Tahoma" pitchFamily="34" charset="0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27" name="Прямоугольник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65650" y="5452834"/>
                      <a:ext cx="357186" cy="428626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ahoma" pitchFamily="34" charset="0"/>
                        </a:rPr>
                        <a:t>D</a:t>
                      </a:r>
                      <a:endParaRPr lang="ru-RU" sz="2400" dirty="0">
                        <a:solidFill>
                          <a:srgbClr val="FF0000"/>
                        </a:solidFill>
                        <a:latin typeface="Tahoma" pitchFamily="34" charset="0"/>
                      </a:endParaRPr>
                    </a:p>
                  </p:txBody>
                </p:sp>
              </p:grpSp>
              <p:sp>
                <p:nvSpPr>
                  <p:cNvPr id="230" name="Овал 229"/>
                  <p:cNvSpPr/>
                  <p:nvPr/>
                </p:nvSpPr>
                <p:spPr bwMode="auto">
                  <a:xfrm>
                    <a:off x="2143108" y="2878762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32" name="Овал 231"/>
                  <p:cNvSpPr/>
                  <p:nvPr/>
                </p:nvSpPr>
                <p:spPr bwMode="auto">
                  <a:xfrm>
                    <a:off x="3542962" y="4368327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33" name="Овал 232"/>
                  <p:cNvSpPr/>
                  <p:nvPr/>
                </p:nvSpPr>
                <p:spPr bwMode="auto">
                  <a:xfrm>
                    <a:off x="2143108" y="5839619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34" name="Овал 233"/>
                  <p:cNvSpPr/>
                  <p:nvPr/>
                </p:nvSpPr>
                <p:spPr bwMode="auto">
                  <a:xfrm>
                    <a:off x="719310" y="4391247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16" name="Группа 243"/>
          <p:cNvGrpSpPr/>
          <p:nvPr/>
        </p:nvGrpSpPr>
        <p:grpSpPr>
          <a:xfrm>
            <a:off x="1044286" y="2826937"/>
            <a:ext cx="241566" cy="652235"/>
            <a:chOff x="1044286" y="2826937"/>
            <a:chExt cx="241566" cy="652235"/>
          </a:xfrm>
        </p:grpSpPr>
        <p:sp>
          <p:nvSpPr>
            <p:cNvPr id="238" name="Прямоугольник 237"/>
            <p:cNvSpPr>
              <a:spLocks noChangeArrowheads="1"/>
            </p:cNvSpPr>
            <p:nvPr/>
          </p:nvSpPr>
          <p:spPr bwMode="auto">
            <a:xfrm>
              <a:off x="1044286" y="2826937"/>
              <a:ext cx="241566" cy="24487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Tahoma" pitchFamily="34" charset="0"/>
                </a:rPr>
                <a:t>м</a:t>
              </a:r>
              <a:endParaRPr lang="ru-RU" sz="24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37" name="Овал 236"/>
            <p:cNvSpPr/>
            <p:nvPr/>
          </p:nvSpPr>
          <p:spPr bwMode="auto">
            <a:xfrm>
              <a:off x="1132343" y="3336296"/>
              <a:ext cx="142876" cy="142876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7" name="Группа 244"/>
          <p:cNvGrpSpPr/>
          <p:nvPr/>
        </p:nvGrpSpPr>
        <p:grpSpPr>
          <a:xfrm>
            <a:off x="2830236" y="5622312"/>
            <a:ext cx="241566" cy="449894"/>
            <a:chOff x="1044286" y="3336296"/>
            <a:chExt cx="241566" cy="449894"/>
          </a:xfrm>
        </p:grpSpPr>
        <p:sp>
          <p:nvSpPr>
            <p:cNvPr id="246" name="Прямоугольник 245"/>
            <p:cNvSpPr>
              <a:spLocks noChangeArrowheads="1"/>
            </p:cNvSpPr>
            <p:nvPr/>
          </p:nvSpPr>
          <p:spPr bwMode="auto">
            <a:xfrm>
              <a:off x="1044286" y="3541317"/>
              <a:ext cx="241566" cy="24487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Tahoma" pitchFamily="34" charset="0"/>
                </a:rPr>
                <a:t>Р</a:t>
              </a:r>
              <a:endParaRPr lang="ru-RU" sz="24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7" name="Овал 246"/>
            <p:cNvSpPr/>
            <p:nvPr/>
          </p:nvSpPr>
          <p:spPr bwMode="auto">
            <a:xfrm>
              <a:off x="1132343" y="3336296"/>
              <a:ext cx="142876" cy="142876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8" name="Группа 247"/>
          <p:cNvGrpSpPr/>
          <p:nvPr/>
        </p:nvGrpSpPr>
        <p:grpSpPr>
          <a:xfrm>
            <a:off x="3286116" y="5122246"/>
            <a:ext cx="241566" cy="449894"/>
            <a:chOff x="1044286" y="3336296"/>
            <a:chExt cx="241566" cy="449894"/>
          </a:xfrm>
        </p:grpSpPr>
        <p:sp>
          <p:nvSpPr>
            <p:cNvPr id="249" name="Прямоугольник 248"/>
            <p:cNvSpPr>
              <a:spLocks noChangeArrowheads="1"/>
            </p:cNvSpPr>
            <p:nvPr/>
          </p:nvSpPr>
          <p:spPr bwMode="auto">
            <a:xfrm>
              <a:off x="1044286" y="3541317"/>
              <a:ext cx="241566" cy="24487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Tahoma" pitchFamily="34" charset="0"/>
                </a:rPr>
                <a:t>К</a:t>
              </a:r>
              <a:endParaRPr lang="ru-RU" sz="24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50" name="Овал 249"/>
            <p:cNvSpPr/>
            <p:nvPr/>
          </p:nvSpPr>
          <p:spPr bwMode="auto">
            <a:xfrm>
              <a:off x="1132343" y="3336296"/>
              <a:ext cx="142876" cy="142876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9" name="Группа 158"/>
          <p:cNvGrpSpPr>
            <a:grpSpLocks/>
          </p:cNvGrpSpPr>
          <p:nvPr/>
        </p:nvGrpSpPr>
        <p:grpSpPr bwMode="auto">
          <a:xfrm>
            <a:off x="3500433" y="4786322"/>
            <a:ext cx="428625" cy="828675"/>
            <a:chOff x="3481695" y="1633526"/>
            <a:chExt cx="428313" cy="828680"/>
          </a:xfrm>
        </p:grpSpPr>
        <p:sp>
          <p:nvSpPr>
            <p:cNvPr id="100" name="Прямоугольник 99"/>
            <p:cNvSpPr/>
            <p:nvPr/>
          </p:nvSpPr>
          <p:spPr bwMode="auto">
            <a:xfrm>
              <a:off x="3500731" y="1633526"/>
              <a:ext cx="356928" cy="35718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ru-RU" sz="3600" dirty="0" smtClean="0">
                  <a:solidFill>
                    <a:schemeClr val="bg2">
                      <a:lumMod val="50000"/>
                    </a:schemeClr>
                  </a:solidFill>
                  <a:latin typeface="Monotype Corsiva"/>
                </a:rPr>
                <a:t>2</a:t>
              </a:r>
              <a:r>
                <a:rPr lang="el-GR" sz="3600" dirty="0" smtClean="0">
                  <a:solidFill>
                    <a:schemeClr val="bg2">
                      <a:lumMod val="50000"/>
                    </a:schemeClr>
                  </a:solidFill>
                  <a:latin typeface="Monotype Corsiva"/>
                </a:rPr>
                <a:t>π</a:t>
              </a:r>
              <a:endParaRPr lang="ru-RU" sz="3600" dirty="0">
                <a:solidFill>
                  <a:schemeClr val="bg2">
                    <a:lumMod val="50000"/>
                  </a:schemeClr>
                </a:solidFill>
                <a:latin typeface="Tahoma" pitchFamily="34" charset="0"/>
              </a:endParaRPr>
            </a:p>
          </p:txBody>
        </p:sp>
        <p:grpSp>
          <p:nvGrpSpPr>
            <p:cNvPr id="20" name="Группа 45"/>
            <p:cNvGrpSpPr>
              <a:grpSpLocks/>
            </p:cNvGrpSpPr>
            <p:nvPr/>
          </p:nvGrpSpPr>
          <p:grpSpPr bwMode="auto">
            <a:xfrm>
              <a:off x="3481695" y="1962140"/>
              <a:ext cx="428313" cy="500066"/>
              <a:chOff x="3481695" y="1962140"/>
              <a:chExt cx="428313" cy="500066"/>
            </a:xfrm>
          </p:grpSpPr>
          <p:sp>
            <p:nvSpPr>
              <p:cNvPr id="102" name="Прямоугольник 101"/>
              <p:cNvSpPr/>
              <p:nvPr/>
            </p:nvSpPr>
            <p:spPr bwMode="auto">
              <a:xfrm>
                <a:off x="3481695" y="1962140"/>
                <a:ext cx="356928" cy="50006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ru-RU" sz="3600" dirty="0">
                    <a:solidFill>
                      <a:schemeClr val="bg2">
                        <a:lumMod val="50000"/>
                      </a:schemeClr>
                    </a:solidFill>
                    <a:latin typeface="Monotype Corsiva"/>
                  </a:rPr>
                  <a:t>6</a:t>
                </a:r>
                <a:endParaRPr lang="ru-RU" sz="3600" dirty="0">
                  <a:solidFill>
                    <a:schemeClr val="bg2">
                      <a:lumMod val="50000"/>
                    </a:schemeClr>
                  </a:solidFill>
                  <a:latin typeface="Tahoma" pitchFamily="34" charset="0"/>
                </a:endParaRPr>
              </a:p>
            </p:txBody>
          </p:sp>
          <p:cxnSp>
            <p:nvCxnSpPr>
              <p:cNvPr id="103" name="Прямая соединительная линия 163"/>
              <p:cNvCxnSpPr>
                <a:cxnSpLocks noChangeShapeType="1"/>
              </p:cNvCxnSpPr>
              <p:nvPr/>
            </p:nvCxnSpPr>
            <p:spPr bwMode="auto">
              <a:xfrm>
                <a:off x="3552818" y="2119304"/>
                <a:ext cx="35719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</p:grpSp>
      <p:grpSp>
        <p:nvGrpSpPr>
          <p:cNvPr id="21" name="Группа 158"/>
          <p:cNvGrpSpPr>
            <a:grpSpLocks/>
          </p:cNvGrpSpPr>
          <p:nvPr/>
        </p:nvGrpSpPr>
        <p:grpSpPr bwMode="auto">
          <a:xfrm>
            <a:off x="2786053" y="2314573"/>
            <a:ext cx="428625" cy="828675"/>
            <a:chOff x="3481695" y="1633526"/>
            <a:chExt cx="428313" cy="828680"/>
          </a:xfrm>
        </p:grpSpPr>
        <p:sp>
          <p:nvSpPr>
            <p:cNvPr id="433" name="Прямоугольник 432"/>
            <p:cNvSpPr/>
            <p:nvPr/>
          </p:nvSpPr>
          <p:spPr bwMode="auto">
            <a:xfrm>
              <a:off x="3500731" y="1633526"/>
              <a:ext cx="356928" cy="35718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l-GR" sz="3600" dirty="0" smtClean="0">
                  <a:solidFill>
                    <a:schemeClr val="bg2">
                      <a:lumMod val="50000"/>
                    </a:schemeClr>
                  </a:solidFill>
                  <a:latin typeface="Monotype Corsiva"/>
                </a:rPr>
                <a:t>π</a:t>
              </a:r>
              <a:endParaRPr lang="ru-RU" sz="3600" dirty="0">
                <a:solidFill>
                  <a:schemeClr val="bg2">
                    <a:lumMod val="50000"/>
                  </a:schemeClr>
                </a:solidFill>
                <a:latin typeface="Tahoma" pitchFamily="34" charset="0"/>
              </a:endParaRPr>
            </a:p>
          </p:txBody>
        </p:sp>
        <p:grpSp>
          <p:nvGrpSpPr>
            <p:cNvPr id="22" name="Группа 45"/>
            <p:cNvGrpSpPr>
              <a:grpSpLocks/>
            </p:cNvGrpSpPr>
            <p:nvPr/>
          </p:nvGrpSpPr>
          <p:grpSpPr bwMode="auto">
            <a:xfrm>
              <a:off x="3481695" y="1962140"/>
              <a:ext cx="428313" cy="500066"/>
              <a:chOff x="3481695" y="1962140"/>
              <a:chExt cx="428313" cy="500066"/>
            </a:xfrm>
          </p:grpSpPr>
          <p:sp>
            <p:nvSpPr>
              <p:cNvPr id="435" name="Прямоугольник 434"/>
              <p:cNvSpPr/>
              <p:nvPr/>
            </p:nvSpPr>
            <p:spPr bwMode="auto">
              <a:xfrm>
                <a:off x="3481695" y="1962140"/>
                <a:ext cx="356928" cy="50006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ru-RU" sz="3600" dirty="0" smtClean="0">
                    <a:solidFill>
                      <a:schemeClr val="bg2">
                        <a:lumMod val="50000"/>
                      </a:schemeClr>
                    </a:solidFill>
                    <a:latin typeface="Monotype Corsiva"/>
                  </a:rPr>
                  <a:t>2</a:t>
                </a:r>
                <a:endParaRPr lang="ru-RU" sz="3600" dirty="0">
                  <a:solidFill>
                    <a:schemeClr val="bg2">
                      <a:lumMod val="50000"/>
                    </a:schemeClr>
                  </a:solidFill>
                  <a:latin typeface="Tahoma" pitchFamily="34" charset="0"/>
                </a:endParaRPr>
              </a:p>
            </p:txBody>
          </p:sp>
          <p:cxnSp>
            <p:nvCxnSpPr>
              <p:cNvPr id="436" name="Прямая соединительная линия 163"/>
              <p:cNvCxnSpPr>
                <a:cxnSpLocks noChangeShapeType="1"/>
              </p:cNvCxnSpPr>
              <p:nvPr/>
            </p:nvCxnSpPr>
            <p:spPr bwMode="auto">
              <a:xfrm>
                <a:off x="3552818" y="2119304"/>
                <a:ext cx="35719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</p:grpSp>
      <p:graphicFrame>
        <p:nvGraphicFramePr>
          <p:cNvPr id="438" name="Объект 437"/>
          <p:cNvGraphicFramePr>
            <a:graphicFrameLocks noChangeAspect="1"/>
          </p:cNvGraphicFramePr>
          <p:nvPr/>
        </p:nvGraphicFramePr>
        <p:xfrm>
          <a:off x="5791200" y="2786063"/>
          <a:ext cx="2889250" cy="1857375"/>
        </p:xfrm>
        <a:graphic>
          <a:graphicData uri="http://schemas.openxmlformats.org/presentationml/2006/ole">
            <p:oleObj spid="_x0000_s61442" name="Формула" r:id="rId4" imgW="1066680" imgH="609480" progId="Equation.3">
              <p:embed/>
            </p:oleObj>
          </a:graphicData>
        </a:graphic>
      </p:graphicFrame>
      <p:sp>
        <p:nvSpPr>
          <p:cNvPr id="439" name="Прямоугольник 438"/>
          <p:cNvSpPr/>
          <p:nvPr/>
        </p:nvSpPr>
        <p:spPr bwMode="auto">
          <a:xfrm>
            <a:off x="6858016" y="1928802"/>
            <a:ext cx="785818" cy="50006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РВ</a:t>
            </a:r>
          </a:p>
        </p:txBody>
      </p:sp>
      <p:sp>
        <p:nvSpPr>
          <p:cNvPr id="107" name="Дуга 106"/>
          <p:cNvSpPr/>
          <p:nvPr/>
        </p:nvSpPr>
        <p:spPr bwMode="auto">
          <a:xfrm>
            <a:off x="778394" y="2984606"/>
            <a:ext cx="2864912" cy="2913192"/>
          </a:xfrm>
          <a:prstGeom prst="arc">
            <a:avLst>
              <a:gd name="adj1" fmla="val 16119917"/>
              <a:gd name="adj2" fmla="val 3461348"/>
            </a:avLst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9" name="Дуга 108"/>
          <p:cNvSpPr/>
          <p:nvPr/>
        </p:nvSpPr>
        <p:spPr bwMode="auto">
          <a:xfrm>
            <a:off x="785848" y="2982288"/>
            <a:ext cx="2864912" cy="2913192"/>
          </a:xfrm>
          <a:prstGeom prst="arc">
            <a:avLst>
              <a:gd name="adj1" fmla="val 21551572"/>
              <a:gd name="adj2" fmla="val 3479586"/>
            </a:avLst>
          </a:prstGeom>
          <a:noFill/>
          <a:ln w="63500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0" name="Дуга 109"/>
          <p:cNvSpPr/>
          <p:nvPr/>
        </p:nvSpPr>
        <p:spPr bwMode="auto">
          <a:xfrm>
            <a:off x="785786" y="2997088"/>
            <a:ext cx="2864912" cy="2913192"/>
          </a:xfrm>
          <a:prstGeom prst="arc">
            <a:avLst>
              <a:gd name="adj1" fmla="val 16157366"/>
              <a:gd name="adj2" fmla="val 21583764"/>
            </a:avLst>
          </a:prstGeom>
          <a:noFill/>
          <a:ln w="63500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" grpId="0"/>
      <p:bldP spid="107" grpId="0" animBg="1"/>
      <p:bldP spid="109" grpId="0" animBg="1"/>
      <p:bldP spid="1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3"/>
          <p:cNvSpPr>
            <a:spLocks noGrp="1"/>
          </p:cNvSpPr>
          <p:nvPr>
            <p:ph type="title"/>
          </p:nvPr>
        </p:nvSpPr>
        <p:spPr>
          <a:xfrm>
            <a:off x="609600" y="71414"/>
            <a:ext cx="7772400" cy="1500216"/>
          </a:xfr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dirty="0" smtClean="0"/>
              <a:t>Вторая четверть единичной окружности разделена пополам точкой М, а четвертая четверть разделена на 3 равных части точками К и Р. Чему равны длины дуг АМ, АК, АР, РВ, МК, КМ? </a:t>
            </a:r>
          </a:p>
        </p:txBody>
      </p:sp>
      <p:sp>
        <p:nvSpPr>
          <p:cNvPr id="1229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Ins="539580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12298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1230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grpSp>
        <p:nvGrpSpPr>
          <p:cNvPr id="2" name="Группа 242"/>
          <p:cNvGrpSpPr/>
          <p:nvPr/>
        </p:nvGrpSpPr>
        <p:grpSpPr>
          <a:xfrm>
            <a:off x="-857256" y="1714488"/>
            <a:ext cx="6143636" cy="4758504"/>
            <a:chOff x="-857256" y="1714488"/>
            <a:chExt cx="6143636" cy="4758504"/>
          </a:xfrm>
        </p:grpSpPr>
        <p:sp>
          <p:nvSpPr>
            <p:cNvPr id="226" name="Прямоугольник 225"/>
            <p:cNvSpPr>
              <a:spLocks noChangeArrowheads="1"/>
            </p:cNvSpPr>
            <p:nvPr/>
          </p:nvSpPr>
          <p:spPr bwMode="auto">
            <a:xfrm>
              <a:off x="3286116" y="4071942"/>
              <a:ext cx="239985" cy="29658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>
                  <a:solidFill>
                    <a:srgbClr val="FF0000"/>
                  </a:solidFill>
                  <a:latin typeface="Tahoma" pitchFamily="34" charset="0"/>
                </a:rPr>
                <a:t>А</a:t>
              </a:r>
            </a:p>
          </p:txBody>
        </p:sp>
        <p:grpSp>
          <p:nvGrpSpPr>
            <p:cNvPr id="3" name="Группа 241"/>
            <p:cNvGrpSpPr/>
            <p:nvPr/>
          </p:nvGrpSpPr>
          <p:grpSpPr>
            <a:xfrm>
              <a:off x="-857256" y="1714488"/>
              <a:ext cx="6143636" cy="4758504"/>
              <a:chOff x="-857256" y="1714488"/>
              <a:chExt cx="6143636" cy="4758504"/>
            </a:xfrm>
          </p:grpSpPr>
          <p:sp>
            <p:nvSpPr>
              <p:cNvPr id="145" name="Прямоугольник 144"/>
              <p:cNvSpPr>
                <a:spLocks noChangeArrowheads="1"/>
              </p:cNvSpPr>
              <p:nvPr/>
            </p:nvSpPr>
            <p:spPr bwMode="auto">
              <a:xfrm>
                <a:off x="822645" y="4071942"/>
                <a:ext cx="239985" cy="296583"/>
              </a:xfrm>
              <a:prstGeom prst="rect">
                <a:avLst/>
              </a:prstGeom>
              <a:noFill/>
              <a:ln w="12700" algn="ctr">
                <a:noFill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r>
                  <a:rPr lang="ru-RU" sz="2400" dirty="0">
                    <a:solidFill>
                      <a:srgbClr val="FF0000"/>
                    </a:solidFill>
                    <a:latin typeface="Tahoma" pitchFamily="34" charset="0"/>
                  </a:rPr>
                  <a:t>С</a:t>
                </a:r>
              </a:p>
            </p:txBody>
          </p:sp>
          <p:grpSp>
            <p:nvGrpSpPr>
              <p:cNvPr id="4" name="Группа 240"/>
              <p:cNvGrpSpPr/>
              <p:nvPr/>
            </p:nvGrpSpPr>
            <p:grpSpPr>
              <a:xfrm>
                <a:off x="-857256" y="1714488"/>
                <a:ext cx="6143636" cy="4758504"/>
                <a:chOff x="-857256" y="1714488"/>
                <a:chExt cx="6143636" cy="4758504"/>
              </a:xfrm>
            </p:grpSpPr>
            <p:sp>
              <p:nvSpPr>
                <p:cNvPr id="225" name="Прямоугольник 224"/>
                <p:cNvSpPr>
                  <a:spLocks noChangeArrowheads="1"/>
                </p:cNvSpPr>
                <p:nvPr/>
              </p:nvSpPr>
              <p:spPr bwMode="auto">
                <a:xfrm>
                  <a:off x="1928794" y="2963423"/>
                  <a:ext cx="239985" cy="296583"/>
                </a:xfrm>
                <a:prstGeom prst="rect">
                  <a:avLst/>
                </a:prstGeom>
                <a:noFill/>
                <a:ln w="12700" algn="ctr">
                  <a:noFill/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r>
                    <a:rPr lang="ru-RU" sz="2400" dirty="0">
                      <a:solidFill>
                        <a:srgbClr val="FF0000"/>
                      </a:solidFill>
                      <a:latin typeface="Tahoma" pitchFamily="34" charset="0"/>
                    </a:rPr>
                    <a:t>В</a:t>
                  </a:r>
                </a:p>
              </p:txBody>
            </p:sp>
            <p:grpSp>
              <p:nvGrpSpPr>
                <p:cNvPr id="5" name="Группа 239"/>
                <p:cNvGrpSpPr/>
                <p:nvPr/>
              </p:nvGrpSpPr>
              <p:grpSpPr>
                <a:xfrm>
                  <a:off x="-857256" y="1714488"/>
                  <a:ext cx="6143636" cy="4758504"/>
                  <a:chOff x="-857256" y="1714488"/>
                  <a:chExt cx="6143636" cy="4758504"/>
                </a:xfrm>
              </p:grpSpPr>
              <p:grpSp>
                <p:nvGrpSpPr>
                  <p:cNvPr id="6" name="Группа 227"/>
                  <p:cNvGrpSpPr/>
                  <p:nvPr/>
                </p:nvGrpSpPr>
                <p:grpSpPr>
                  <a:xfrm>
                    <a:off x="-857256" y="1714488"/>
                    <a:ext cx="6143636" cy="4758504"/>
                    <a:chOff x="0" y="-19051"/>
                    <a:chExt cx="9144000" cy="6877051"/>
                  </a:xfrm>
                </p:grpSpPr>
                <p:grpSp>
                  <p:nvGrpSpPr>
                    <p:cNvPr id="7" name="Группа 147"/>
                    <p:cNvGrpSpPr/>
                    <p:nvPr/>
                  </p:nvGrpSpPr>
                  <p:grpSpPr>
                    <a:xfrm>
                      <a:off x="0" y="-19051"/>
                      <a:ext cx="9144000" cy="6877051"/>
                      <a:chOff x="0" y="-4763"/>
                      <a:chExt cx="9144000" cy="6877051"/>
                    </a:xfrm>
                  </p:grpSpPr>
                  <p:grpSp>
                    <p:nvGrpSpPr>
                      <p:cNvPr id="8" name="Группа 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-4763"/>
                        <a:ext cx="9144001" cy="6877051"/>
                        <a:chOff x="-24714" y="-794"/>
                        <a:chExt cx="9168714" cy="6876936"/>
                      </a:xfrm>
                    </p:grpSpPr>
                    <p:grpSp>
                      <p:nvGrpSpPr>
                        <p:cNvPr id="9" name="Группа 3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-24714" y="294957"/>
                          <a:ext cx="9168714" cy="6416993"/>
                          <a:chOff x="-10848" y="294396"/>
                          <a:chExt cx="9168714" cy="6416993"/>
                        </a:xfrm>
                      </p:grpSpPr>
                      <p:grpSp>
                        <p:nvGrpSpPr>
                          <p:cNvPr id="10" name="Группа 1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0" y="294396"/>
                            <a:ext cx="9144000" cy="2140394"/>
                            <a:chOff x="0" y="294396"/>
                            <a:chExt cx="9144000" cy="2140394"/>
                          </a:xfrm>
                        </p:grpSpPr>
                        <p:cxnSp>
                          <p:nvCxnSpPr>
                            <p:cNvPr id="213" name="Прямая соединительная линия 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9439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4" name="Прямая соединительная линия 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60181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8" name="Прямая соединительная линия 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91566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9" name="Прямая соединительная линия 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21651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0" name="Прямая соединительная линия 1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52393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1" name="Прямая соединительная линия 1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82702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2" name="Прямая соединительная линия 1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130114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3" name="Прямая соединительная линия 1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433202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grpSp>
                        <p:nvGrpSpPr>
                          <p:cNvPr id="11" name="Группа 1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0" y="2738372"/>
                            <a:ext cx="9144000" cy="2140394"/>
                            <a:chOff x="0" y="294396"/>
                            <a:chExt cx="9144000" cy="2140394"/>
                          </a:xfrm>
                        </p:grpSpPr>
                        <p:cxnSp>
                          <p:nvCxnSpPr>
                            <p:cNvPr id="205" name="Прямая соединительная линия 1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9439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6" name="Прямая соединительная линия 1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60181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7" name="Прямая соединительная линия 1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91566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8" name="Прямая соединительная линия 1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204961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9" name="Прямая соединительная линия 2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52393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0" name="Прямая соединительная линия 2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82702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1" name="Прямая соединительная линия 2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130114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2" name="Прямая соединительная линия 2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433202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cxnSp>
                        <p:nvCxnSpPr>
                          <p:cNvPr id="199" name="Прямая соединительная линия 25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4213" y="5175594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0" name="Прямая соединительная линия 2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3866" y="5492217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1" name="Прямая соединительная линия 2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509" y="5800720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2" name="Прямая соединительная линия 28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-10848" y="6101568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3" name="Прямая соединительная линия 29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509" y="6403643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4" name="Прямая соединительная линия 33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3866" y="6709801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</p:grpSp>
                    <p:grpSp>
                      <p:nvGrpSpPr>
                        <p:cNvPr id="12" name="Группа 6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96146" y="-794"/>
                          <a:ext cx="8534006" cy="6876936"/>
                          <a:chOff x="296146" y="-794"/>
                          <a:chExt cx="8534006" cy="6876936"/>
                        </a:xfrm>
                      </p:grpSpPr>
                      <p:grpSp>
                        <p:nvGrpSpPr>
                          <p:cNvPr id="13" name="Группа 5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6146" y="0"/>
                            <a:ext cx="3662550" cy="6858794"/>
                            <a:chOff x="296146" y="0"/>
                            <a:chExt cx="3662550" cy="6858794"/>
                          </a:xfrm>
                        </p:grpSpPr>
                        <p:cxnSp>
                          <p:nvCxnSpPr>
                            <p:cNvPr id="184" name="Прямая соединительная линия 3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132060" y="3429000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5" name="Прямая соединительная линия 3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813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6" name="Прямая соединительная линия 3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51637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7" name="Прямая соединительная линия 4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21379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8" name="Прямая соединительная линия 4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90560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9" name="Прямая соединительная линия 4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6127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0" name="Прямая соединительная линия 4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290708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1" name="Прямая соединительная линия 4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999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2" name="Прямая соединительная линия 4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68142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3" name="Прямая соединительная линия 4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7884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4" name="Прямая соединительная линия 4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7065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5" name="Прямая соединительная линия 4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23193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6" name="Прямая соединительная линия 4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52890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cxnSp>
                        <p:nvCxnSpPr>
                          <p:cNvPr id="164" name="Прямая соединительная линия 51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>
                            <a:off x="1460040" y="3446348"/>
                            <a:ext cx="6858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grpSp>
                        <p:nvGrpSpPr>
                          <p:cNvPr id="14" name="Группа 5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5167602" y="-794"/>
                            <a:ext cx="3662550" cy="6858794"/>
                            <a:chOff x="296146" y="0"/>
                            <a:chExt cx="3662550" cy="6858794"/>
                          </a:xfrm>
                        </p:grpSpPr>
                        <p:cxnSp>
                          <p:nvCxnSpPr>
                            <p:cNvPr id="171" name="Прямая соединительная линия 5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132060" y="3429000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2" name="Прямая соединительная линия 5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813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3" name="Прямая соединительная линия 5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51637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4" name="Прямая соединительная линия 5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21379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5" name="Прямая соединительная линия 5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90560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6" name="Прямая соединительная линия 5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6127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7" name="Прямая соединительная линия 5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290708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8" name="Прямая соединительная линия 6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999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9" name="Прямая соединительная линия 6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68142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0" name="Прямая соединительная линия 6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7884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1" name="Прямая соединительная линия 6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7065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2" name="Прямая соединительная линия 6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23193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3" name="Прямая соединительная линия 6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52890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cxnSp>
                        <p:nvCxnSpPr>
                          <p:cNvPr id="166" name="Прямая соединительная линия 6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>
                            <a:off x="1160640" y="3446348"/>
                            <a:ext cx="6858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169" name="Прямая соединительная линия 6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>
                            <a:off x="851218" y="3435059"/>
                            <a:ext cx="6858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</p:grpSp>
                  </p:grpSp>
                  <p:grpSp>
                    <p:nvGrpSpPr>
                      <p:cNvPr id="15" name="Группа 150"/>
                      <p:cNvGrpSpPr/>
                      <p:nvPr/>
                    </p:nvGrpSpPr>
                    <p:grpSpPr>
                      <a:xfrm>
                        <a:off x="571500" y="1000125"/>
                        <a:ext cx="8358188" cy="5645150"/>
                        <a:chOff x="571500" y="1000125"/>
                        <a:chExt cx="8358188" cy="5645150"/>
                      </a:xfrm>
                    </p:grpSpPr>
                    <p:cxnSp>
                      <p:nvCxnSpPr>
                        <p:cNvPr id="152" name="Прямая со стрелкой 7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rot="5400000" flipH="1" flipV="1">
                          <a:off x="1766561" y="3821906"/>
                          <a:ext cx="5645150" cy="1587"/>
                        </a:xfrm>
                        <a:prstGeom prst="straightConnector1">
                          <a:avLst/>
                        </a:prstGeom>
                        <a:noFill/>
                        <a:ln w="38100" algn="ctr">
                          <a:solidFill>
                            <a:schemeClr val="tx1"/>
                          </a:solidFill>
                          <a:round/>
                          <a:headEnd type="stealth" w="sm" len="sm"/>
                          <a:tailEnd type="arrow" w="med" len="med"/>
                        </a:ln>
                      </p:spPr>
                    </p:cxnSp>
                    <p:cxnSp>
                      <p:nvCxnSpPr>
                        <p:cNvPr id="155" name="Прямая со стрелкой 7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571500" y="3951288"/>
                          <a:ext cx="8358188" cy="1587"/>
                        </a:xfrm>
                        <a:prstGeom prst="straightConnector1">
                          <a:avLst/>
                        </a:prstGeom>
                        <a:noFill/>
                        <a:ln w="38100" algn="ctr">
                          <a:solidFill>
                            <a:schemeClr val="tx1"/>
                          </a:solidFill>
                          <a:round/>
                          <a:headEnd type="stealth" w="sm" len="sm"/>
                          <a:tailEnd type="arrow" w="med" len="med"/>
                        </a:ln>
                      </p:spPr>
                    </p:cxnSp>
                    <p:sp>
                      <p:nvSpPr>
                        <p:cNvPr id="157" name="Овал 7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62213" y="1797050"/>
                          <a:ext cx="4214812" cy="4286250"/>
                        </a:xfrm>
                        <a:prstGeom prst="ellipse">
                          <a:avLst/>
                        </a:prstGeom>
                        <a:noFill/>
                        <a:ln w="44450" algn="ctr">
                          <a:solidFill>
                            <a:schemeClr val="tx1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 sz="2400">
                            <a:latin typeface="Tahoma" pitchFamily="34" charset="0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27" name="Прямоугольник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65650" y="5452834"/>
                      <a:ext cx="357186" cy="428626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ahoma" pitchFamily="34" charset="0"/>
                        </a:rPr>
                        <a:t>D</a:t>
                      </a:r>
                      <a:endParaRPr lang="ru-RU" sz="2400" dirty="0">
                        <a:solidFill>
                          <a:srgbClr val="FF0000"/>
                        </a:solidFill>
                        <a:latin typeface="Tahoma" pitchFamily="34" charset="0"/>
                      </a:endParaRPr>
                    </a:p>
                  </p:txBody>
                </p:sp>
              </p:grpSp>
              <p:sp>
                <p:nvSpPr>
                  <p:cNvPr id="230" name="Овал 229"/>
                  <p:cNvSpPr/>
                  <p:nvPr/>
                </p:nvSpPr>
                <p:spPr bwMode="auto">
                  <a:xfrm>
                    <a:off x="2143108" y="2878762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32" name="Овал 231"/>
                  <p:cNvSpPr/>
                  <p:nvPr/>
                </p:nvSpPr>
                <p:spPr bwMode="auto">
                  <a:xfrm>
                    <a:off x="3542962" y="4368327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33" name="Овал 232"/>
                  <p:cNvSpPr/>
                  <p:nvPr/>
                </p:nvSpPr>
                <p:spPr bwMode="auto">
                  <a:xfrm>
                    <a:off x="2143108" y="5839619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34" name="Овал 233"/>
                  <p:cNvSpPr/>
                  <p:nvPr/>
                </p:nvSpPr>
                <p:spPr bwMode="auto">
                  <a:xfrm>
                    <a:off x="719310" y="4391247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16" name="Группа 243"/>
          <p:cNvGrpSpPr/>
          <p:nvPr/>
        </p:nvGrpSpPr>
        <p:grpSpPr>
          <a:xfrm>
            <a:off x="1044286" y="2826937"/>
            <a:ext cx="241566" cy="652235"/>
            <a:chOff x="1044286" y="2826937"/>
            <a:chExt cx="241566" cy="652235"/>
          </a:xfrm>
        </p:grpSpPr>
        <p:sp>
          <p:nvSpPr>
            <p:cNvPr id="238" name="Прямоугольник 237"/>
            <p:cNvSpPr>
              <a:spLocks noChangeArrowheads="1"/>
            </p:cNvSpPr>
            <p:nvPr/>
          </p:nvSpPr>
          <p:spPr bwMode="auto">
            <a:xfrm>
              <a:off x="1044286" y="2826937"/>
              <a:ext cx="241566" cy="24487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Tahoma" pitchFamily="34" charset="0"/>
                </a:rPr>
                <a:t>м</a:t>
              </a:r>
              <a:endParaRPr lang="ru-RU" sz="24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37" name="Овал 236"/>
            <p:cNvSpPr/>
            <p:nvPr/>
          </p:nvSpPr>
          <p:spPr bwMode="auto">
            <a:xfrm>
              <a:off x="1132343" y="3336296"/>
              <a:ext cx="142876" cy="142876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7" name="Группа 244"/>
          <p:cNvGrpSpPr/>
          <p:nvPr/>
        </p:nvGrpSpPr>
        <p:grpSpPr>
          <a:xfrm>
            <a:off x="2830236" y="5622312"/>
            <a:ext cx="241566" cy="449894"/>
            <a:chOff x="1044286" y="3336296"/>
            <a:chExt cx="241566" cy="449894"/>
          </a:xfrm>
        </p:grpSpPr>
        <p:sp>
          <p:nvSpPr>
            <p:cNvPr id="246" name="Прямоугольник 245"/>
            <p:cNvSpPr>
              <a:spLocks noChangeArrowheads="1"/>
            </p:cNvSpPr>
            <p:nvPr/>
          </p:nvSpPr>
          <p:spPr bwMode="auto">
            <a:xfrm>
              <a:off x="1044286" y="3541317"/>
              <a:ext cx="241566" cy="24487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Tahoma" pitchFamily="34" charset="0"/>
                </a:rPr>
                <a:t>Р</a:t>
              </a:r>
              <a:endParaRPr lang="ru-RU" sz="24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7" name="Овал 246"/>
            <p:cNvSpPr/>
            <p:nvPr/>
          </p:nvSpPr>
          <p:spPr bwMode="auto">
            <a:xfrm>
              <a:off x="1132343" y="3336296"/>
              <a:ext cx="142876" cy="142876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8" name="Группа 247"/>
          <p:cNvGrpSpPr/>
          <p:nvPr/>
        </p:nvGrpSpPr>
        <p:grpSpPr>
          <a:xfrm>
            <a:off x="3286116" y="5122246"/>
            <a:ext cx="241566" cy="449894"/>
            <a:chOff x="1044286" y="3336296"/>
            <a:chExt cx="241566" cy="449894"/>
          </a:xfrm>
        </p:grpSpPr>
        <p:sp>
          <p:nvSpPr>
            <p:cNvPr id="249" name="Прямоугольник 248"/>
            <p:cNvSpPr>
              <a:spLocks noChangeArrowheads="1"/>
            </p:cNvSpPr>
            <p:nvPr/>
          </p:nvSpPr>
          <p:spPr bwMode="auto">
            <a:xfrm>
              <a:off x="1044286" y="3541317"/>
              <a:ext cx="241566" cy="24487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Tahoma" pitchFamily="34" charset="0"/>
                </a:rPr>
                <a:t>К</a:t>
              </a:r>
              <a:endParaRPr lang="ru-RU" sz="24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50" name="Овал 249"/>
            <p:cNvSpPr/>
            <p:nvPr/>
          </p:nvSpPr>
          <p:spPr bwMode="auto">
            <a:xfrm>
              <a:off x="1132343" y="3336296"/>
              <a:ext cx="142876" cy="142876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9" name="Группа 158"/>
          <p:cNvGrpSpPr>
            <a:grpSpLocks/>
          </p:cNvGrpSpPr>
          <p:nvPr/>
        </p:nvGrpSpPr>
        <p:grpSpPr bwMode="auto">
          <a:xfrm>
            <a:off x="428599" y="3357562"/>
            <a:ext cx="428625" cy="828675"/>
            <a:chOff x="3481695" y="1633526"/>
            <a:chExt cx="428313" cy="828680"/>
          </a:xfrm>
        </p:grpSpPr>
        <p:sp>
          <p:nvSpPr>
            <p:cNvPr id="100" name="Прямоугольник 99"/>
            <p:cNvSpPr/>
            <p:nvPr/>
          </p:nvSpPr>
          <p:spPr bwMode="auto">
            <a:xfrm>
              <a:off x="3500731" y="1633526"/>
              <a:ext cx="356928" cy="35718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l-GR" sz="3600" dirty="0" smtClean="0">
                  <a:solidFill>
                    <a:schemeClr val="bg2">
                      <a:lumMod val="50000"/>
                    </a:schemeClr>
                  </a:solidFill>
                  <a:latin typeface="Monotype Corsiva"/>
                </a:rPr>
                <a:t>π</a:t>
              </a:r>
              <a:endParaRPr lang="ru-RU" sz="3600" dirty="0">
                <a:solidFill>
                  <a:schemeClr val="bg2">
                    <a:lumMod val="50000"/>
                  </a:schemeClr>
                </a:solidFill>
                <a:latin typeface="Tahoma" pitchFamily="34" charset="0"/>
              </a:endParaRPr>
            </a:p>
          </p:txBody>
        </p:sp>
        <p:grpSp>
          <p:nvGrpSpPr>
            <p:cNvPr id="20" name="Группа 45"/>
            <p:cNvGrpSpPr>
              <a:grpSpLocks/>
            </p:cNvGrpSpPr>
            <p:nvPr/>
          </p:nvGrpSpPr>
          <p:grpSpPr bwMode="auto">
            <a:xfrm>
              <a:off x="3481695" y="1962140"/>
              <a:ext cx="428313" cy="500066"/>
              <a:chOff x="3481695" y="1962140"/>
              <a:chExt cx="428313" cy="500066"/>
            </a:xfrm>
          </p:grpSpPr>
          <p:sp>
            <p:nvSpPr>
              <p:cNvPr id="102" name="Прямоугольник 101"/>
              <p:cNvSpPr/>
              <p:nvPr/>
            </p:nvSpPr>
            <p:spPr bwMode="auto">
              <a:xfrm>
                <a:off x="3481695" y="1962140"/>
                <a:ext cx="356928" cy="50006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ru-RU" sz="3600" b="1" dirty="0">
                    <a:solidFill>
                      <a:schemeClr val="bg2">
                        <a:lumMod val="50000"/>
                      </a:schemeClr>
                    </a:solidFill>
                    <a:latin typeface="Monotype Corsiva"/>
                  </a:rPr>
                  <a:t>4</a:t>
                </a:r>
                <a:endParaRPr lang="ru-RU" sz="3600" b="1" dirty="0">
                  <a:solidFill>
                    <a:schemeClr val="bg2">
                      <a:lumMod val="50000"/>
                    </a:schemeClr>
                  </a:solidFill>
                  <a:latin typeface="Tahoma" pitchFamily="34" charset="0"/>
                </a:endParaRPr>
              </a:p>
            </p:txBody>
          </p:sp>
          <p:cxnSp>
            <p:nvCxnSpPr>
              <p:cNvPr id="103" name="Прямая соединительная линия 163"/>
              <p:cNvCxnSpPr>
                <a:cxnSpLocks noChangeShapeType="1"/>
              </p:cNvCxnSpPr>
              <p:nvPr/>
            </p:nvCxnSpPr>
            <p:spPr bwMode="auto">
              <a:xfrm>
                <a:off x="3552818" y="2119304"/>
                <a:ext cx="35719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</p:grpSp>
      <p:grpSp>
        <p:nvGrpSpPr>
          <p:cNvPr id="21" name="Группа 158"/>
          <p:cNvGrpSpPr>
            <a:grpSpLocks/>
          </p:cNvGrpSpPr>
          <p:nvPr/>
        </p:nvGrpSpPr>
        <p:grpSpPr bwMode="auto">
          <a:xfrm>
            <a:off x="2428860" y="5672159"/>
            <a:ext cx="428625" cy="828675"/>
            <a:chOff x="3481695" y="1633526"/>
            <a:chExt cx="428313" cy="828680"/>
          </a:xfrm>
        </p:grpSpPr>
        <p:sp>
          <p:nvSpPr>
            <p:cNvPr id="433" name="Прямоугольник 432"/>
            <p:cNvSpPr/>
            <p:nvPr/>
          </p:nvSpPr>
          <p:spPr bwMode="auto">
            <a:xfrm>
              <a:off x="3500731" y="1633526"/>
              <a:ext cx="356928" cy="35718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ru-RU" sz="3600" dirty="0" smtClean="0">
                  <a:solidFill>
                    <a:schemeClr val="bg2">
                      <a:lumMod val="50000"/>
                    </a:schemeClr>
                  </a:solidFill>
                  <a:latin typeface="Monotype Corsiva"/>
                </a:rPr>
                <a:t>2</a:t>
              </a:r>
              <a:r>
                <a:rPr lang="el-GR" sz="3600" dirty="0" smtClean="0">
                  <a:solidFill>
                    <a:schemeClr val="bg2">
                      <a:lumMod val="50000"/>
                    </a:schemeClr>
                  </a:solidFill>
                  <a:latin typeface="Monotype Corsiva"/>
                </a:rPr>
                <a:t>π</a:t>
              </a:r>
              <a:endParaRPr lang="ru-RU" sz="3600" dirty="0">
                <a:solidFill>
                  <a:schemeClr val="bg2">
                    <a:lumMod val="50000"/>
                  </a:schemeClr>
                </a:solidFill>
                <a:latin typeface="Tahoma" pitchFamily="34" charset="0"/>
              </a:endParaRPr>
            </a:p>
          </p:txBody>
        </p:sp>
        <p:grpSp>
          <p:nvGrpSpPr>
            <p:cNvPr id="22" name="Группа 45"/>
            <p:cNvGrpSpPr>
              <a:grpSpLocks/>
            </p:cNvGrpSpPr>
            <p:nvPr/>
          </p:nvGrpSpPr>
          <p:grpSpPr bwMode="auto">
            <a:xfrm>
              <a:off x="3481695" y="1962140"/>
              <a:ext cx="428313" cy="500066"/>
              <a:chOff x="3481695" y="1962140"/>
              <a:chExt cx="428313" cy="500066"/>
            </a:xfrm>
          </p:grpSpPr>
          <p:sp>
            <p:nvSpPr>
              <p:cNvPr id="435" name="Прямоугольник 434"/>
              <p:cNvSpPr/>
              <p:nvPr/>
            </p:nvSpPr>
            <p:spPr bwMode="auto">
              <a:xfrm>
                <a:off x="3481695" y="1962140"/>
                <a:ext cx="356928" cy="50006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ru-RU" sz="3600" dirty="0" smtClean="0">
                    <a:solidFill>
                      <a:schemeClr val="bg2">
                        <a:lumMod val="50000"/>
                      </a:schemeClr>
                    </a:solidFill>
                    <a:latin typeface="Monotype Corsiva"/>
                  </a:rPr>
                  <a:t>6</a:t>
                </a:r>
                <a:endParaRPr lang="ru-RU" sz="3600" dirty="0">
                  <a:solidFill>
                    <a:schemeClr val="bg2">
                      <a:lumMod val="50000"/>
                    </a:schemeClr>
                  </a:solidFill>
                  <a:latin typeface="Tahoma" pitchFamily="34" charset="0"/>
                </a:endParaRPr>
              </a:p>
            </p:txBody>
          </p:sp>
          <p:cxnSp>
            <p:nvCxnSpPr>
              <p:cNvPr id="436" name="Прямая соединительная линия 163"/>
              <p:cNvCxnSpPr>
                <a:cxnSpLocks noChangeShapeType="1"/>
              </p:cNvCxnSpPr>
              <p:nvPr/>
            </p:nvCxnSpPr>
            <p:spPr bwMode="auto">
              <a:xfrm>
                <a:off x="3552818" y="2119304"/>
                <a:ext cx="35719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</p:grpSp>
      <p:graphicFrame>
        <p:nvGraphicFramePr>
          <p:cNvPr id="438" name="Объект 437"/>
          <p:cNvGraphicFramePr>
            <a:graphicFrameLocks noChangeAspect="1"/>
          </p:cNvGraphicFramePr>
          <p:nvPr/>
        </p:nvGraphicFramePr>
        <p:xfrm>
          <a:off x="5521325" y="2922588"/>
          <a:ext cx="3362325" cy="3006725"/>
        </p:xfrm>
        <a:graphic>
          <a:graphicData uri="http://schemas.openxmlformats.org/presentationml/2006/ole">
            <p:oleObj spid="_x0000_s62466" name="Формула" r:id="rId4" imgW="1269720" imgH="1244520" progId="Equation.3">
              <p:embed/>
            </p:oleObj>
          </a:graphicData>
        </a:graphic>
      </p:graphicFrame>
      <p:sp>
        <p:nvSpPr>
          <p:cNvPr id="439" name="Прямоугольник 438"/>
          <p:cNvSpPr/>
          <p:nvPr/>
        </p:nvSpPr>
        <p:spPr bwMode="auto">
          <a:xfrm>
            <a:off x="6858016" y="1928802"/>
            <a:ext cx="785818" cy="50006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solidFill>
                  <a:srgbClr val="FF0000"/>
                </a:solidFill>
                <a:latin typeface="Tahoma" pitchFamily="34" charset="0"/>
              </a:rPr>
              <a:t>МК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107" name="Дуга 106"/>
          <p:cNvSpPr/>
          <p:nvPr/>
        </p:nvSpPr>
        <p:spPr bwMode="auto">
          <a:xfrm>
            <a:off x="778394" y="2984606"/>
            <a:ext cx="2864912" cy="2913192"/>
          </a:xfrm>
          <a:prstGeom prst="arc">
            <a:avLst>
              <a:gd name="adj1" fmla="val 1849467"/>
              <a:gd name="adj2" fmla="val 13694468"/>
            </a:avLst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9" name="Дуга 108"/>
          <p:cNvSpPr/>
          <p:nvPr/>
        </p:nvSpPr>
        <p:spPr bwMode="auto">
          <a:xfrm>
            <a:off x="785848" y="2982288"/>
            <a:ext cx="2864912" cy="2913192"/>
          </a:xfrm>
          <a:prstGeom prst="arc">
            <a:avLst>
              <a:gd name="adj1" fmla="val 10788591"/>
              <a:gd name="adj2" fmla="val 13606861"/>
            </a:avLst>
          </a:prstGeom>
          <a:noFill/>
          <a:ln w="63500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0" name="Дуга 109"/>
          <p:cNvSpPr/>
          <p:nvPr/>
        </p:nvSpPr>
        <p:spPr bwMode="auto">
          <a:xfrm>
            <a:off x="793312" y="2997041"/>
            <a:ext cx="2864912" cy="2913192"/>
          </a:xfrm>
          <a:prstGeom prst="arc">
            <a:avLst>
              <a:gd name="adj1" fmla="val 1878831"/>
              <a:gd name="adj2" fmla="val 5420435"/>
            </a:avLst>
          </a:prstGeom>
          <a:noFill/>
          <a:ln w="63500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8" name="Дуга 107"/>
          <p:cNvSpPr/>
          <p:nvPr/>
        </p:nvSpPr>
        <p:spPr bwMode="auto">
          <a:xfrm>
            <a:off x="773948" y="3010710"/>
            <a:ext cx="2864912" cy="2913192"/>
          </a:xfrm>
          <a:prstGeom prst="arc">
            <a:avLst>
              <a:gd name="adj1" fmla="val 5169590"/>
              <a:gd name="adj2" fmla="val 10870457"/>
            </a:avLst>
          </a:prstGeom>
          <a:noFill/>
          <a:ln w="63500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pSp>
        <p:nvGrpSpPr>
          <p:cNvPr id="111" name="Группа 158"/>
          <p:cNvGrpSpPr>
            <a:grpSpLocks/>
          </p:cNvGrpSpPr>
          <p:nvPr/>
        </p:nvGrpSpPr>
        <p:grpSpPr bwMode="auto">
          <a:xfrm>
            <a:off x="500037" y="5143512"/>
            <a:ext cx="428625" cy="828675"/>
            <a:chOff x="3481695" y="1633526"/>
            <a:chExt cx="428313" cy="828680"/>
          </a:xfrm>
        </p:grpSpPr>
        <p:sp>
          <p:nvSpPr>
            <p:cNvPr id="112" name="Прямоугольник 111"/>
            <p:cNvSpPr/>
            <p:nvPr/>
          </p:nvSpPr>
          <p:spPr bwMode="auto">
            <a:xfrm>
              <a:off x="3500731" y="1633526"/>
              <a:ext cx="356928" cy="35718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l-GR" sz="3600" dirty="0" smtClean="0">
                  <a:solidFill>
                    <a:schemeClr val="bg2">
                      <a:lumMod val="50000"/>
                    </a:schemeClr>
                  </a:solidFill>
                  <a:latin typeface="Monotype Corsiva"/>
                </a:rPr>
                <a:t>π</a:t>
              </a:r>
              <a:endParaRPr lang="ru-RU" sz="3600" dirty="0">
                <a:solidFill>
                  <a:schemeClr val="bg2">
                    <a:lumMod val="50000"/>
                  </a:schemeClr>
                </a:solidFill>
                <a:latin typeface="Tahoma" pitchFamily="34" charset="0"/>
              </a:endParaRPr>
            </a:p>
          </p:txBody>
        </p:sp>
        <p:grpSp>
          <p:nvGrpSpPr>
            <p:cNvPr id="113" name="Группа 45"/>
            <p:cNvGrpSpPr>
              <a:grpSpLocks/>
            </p:cNvGrpSpPr>
            <p:nvPr/>
          </p:nvGrpSpPr>
          <p:grpSpPr bwMode="auto">
            <a:xfrm>
              <a:off x="3481695" y="1962140"/>
              <a:ext cx="428313" cy="500066"/>
              <a:chOff x="3481695" y="1962140"/>
              <a:chExt cx="428313" cy="500066"/>
            </a:xfrm>
          </p:grpSpPr>
          <p:sp>
            <p:nvSpPr>
              <p:cNvPr id="114" name="Прямоугольник 113"/>
              <p:cNvSpPr/>
              <p:nvPr/>
            </p:nvSpPr>
            <p:spPr bwMode="auto">
              <a:xfrm>
                <a:off x="3481695" y="1962140"/>
                <a:ext cx="356928" cy="50006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ru-RU" sz="3600" b="1" dirty="0" smtClean="0">
                    <a:solidFill>
                      <a:schemeClr val="bg2">
                        <a:lumMod val="50000"/>
                      </a:schemeClr>
                    </a:solidFill>
                    <a:latin typeface="Monotype Corsiva"/>
                  </a:rPr>
                  <a:t>2</a:t>
                </a:r>
                <a:endParaRPr lang="ru-RU" sz="3600" b="1" dirty="0">
                  <a:solidFill>
                    <a:schemeClr val="bg2">
                      <a:lumMod val="50000"/>
                    </a:schemeClr>
                  </a:solidFill>
                  <a:latin typeface="Tahoma" pitchFamily="34" charset="0"/>
                </a:endParaRPr>
              </a:p>
            </p:txBody>
          </p:sp>
          <p:cxnSp>
            <p:nvCxnSpPr>
              <p:cNvPr id="115" name="Прямая соединительная линия 163"/>
              <p:cNvCxnSpPr>
                <a:cxnSpLocks noChangeShapeType="1"/>
              </p:cNvCxnSpPr>
              <p:nvPr/>
            </p:nvCxnSpPr>
            <p:spPr bwMode="auto">
              <a:xfrm>
                <a:off x="3552818" y="2119304"/>
                <a:ext cx="35719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" grpId="0"/>
      <p:bldP spid="107" grpId="0" animBg="1"/>
      <p:bldP spid="109" grpId="0" animBg="1"/>
      <p:bldP spid="110" grpId="0" animBg="1"/>
      <p:bldP spid="10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3"/>
          <p:cNvSpPr>
            <a:spLocks noGrp="1"/>
          </p:cNvSpPr>
          <p:nvPr>
            <p:ph type="title"/>
          </p:nvPr>
        </p:nvSpPr>
        <p:spPr>
          <a:xfrm>
            <a:off x="609600" y="214272"/>
            <a:ext cx="7772400" cy="1500216"/>
          </a:xfr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3000000"/>
          </a:gradFill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dirty="0" smtClean="0"/>
              <a:t>Вторая четверть единичной окружности разделена пополам точкой М, а четвертая четверть разделена на 3 равных части точками К и Р. Чему равны длины дуг АМ, АК, АР, РВ, МК, КМ? </a:t>
            </a:r>
          </a:p>
        </p:txBody>
      </p:sp>
      <p:sp>
        <p:nvSpPr>
          <p:cNvPr id="1229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Ins="539580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12298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1230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grpSp>
        <p:nvGrpSpPr>
          <p:cNvPr id="2" name="Группа 242"/>
          <p:cNvGrpSpPr/>
          <p:nvPr/>
        </p:nvGrpSpPr>
        <p:grpSpPr>
          <a:xfrm>
            <a:off x="-857256" y="1714488"/>
            <a:ext cx="6143636" cy="4758504"/>
            <a:chOff x="-857256" y="1714488"/>
            <a:chExt cx="6143636" cy="4758504"/>
          </a:xfrm>
        </p:grpSpPr>
        <p:sp>
          <p:nvSpPr>
            <p:cNvPr id="226" name="Прямоугольник 225"/>
            <p:cNvSpPr>
              <a:spLocks noChangeArrowheads="1"/>
            </p:cNvSpPr>
            <p:nvPr/>
          </p:nvSpPr>
          <p:spPr bwMode="auto">
            <a:xfrm>
              <a:off x="3286116" y="4071942"/>
              <a:ext cx="239985" cy="29658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>
                  <a:solidFill>
                    <a:srgbClr val="FF0000"/>
                  </a:solidFill>
                  <a:latin typeface="Tahoma" pitchFamily="34" charset="0"/>
                </a:rPr>
                <a:t>А</a:t>
              </a:r>
            </a:p>
          </p:txBody>
        </p:sp>
        <p:grpSp>
          <p:nvGrpSpPr>
            <p:cNvPr id="3" name="Группа 241"/>
            <p:cNvGrpSpPr/>
            <p:nvPr/>
          </p:nvGrpSpPr>
          <p:grpSpPr>
            <a:xfrm>
              <a:off x="-857256" y="1714488"/>
              <a:ext cx="6143636" cy="4758504"/>
              <a:chOff x="-857256" y="1714488"/>
              <a:chExt cx="6143636" cy="4758504"/>
            </a:xfrm>
          </p:grpSpPr>
          <p:sp>
            <p:nvSpPr>
              <p:cNvPr id="145" name="Прямоугольник 144"/>
              <p:cNvSpPr>
                <a:spLocks noChangeArrowheads="1"/>
              </p:cNvSpPr>
              <p:nvPr/>
            </p:nvSpPr>
            <p:spPr bwMode="auto">
              <a:xfrm>
                <a:off x="822645" y="4071942"/>
                <a:ext cx="239985" cy="296583"/>
              </a:xfrm>
              <a:prstGeom prst="rect">
                <a:avLst/>
              </a:prstGeom>
              <a:noFill/>
              <a:ln w="12700" algn="ctr">
                <a:noFill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r>
                  <a:rPr lang="ru-RU" sz="2400" dirty="0">
                    <a:solidFill>
                      <a:srgbClr val="FF0000"/>
                    </a:solidFill>
                    <a:latin typeface="Tahoma" pitchFamily="34" charset="0"/>
                  </a:rPr>
                  <a:t>С</a:t>
                </a:r>
              </a:p>
            </p:txBody>
          </p:sp>
          <p:grpSp>
            <p:nvGrpSpPr>
              <p:cNvPr id="4" name="Группа 240"/>
              <p:cNvGrpSpPr/>
              <p:nvPr/>
            </p:nvGrpSpPr>
            <p:grpSpPr>
              <a:xfrm>
                <a:off x="-857256" y="1714488"/>
                <a:ext cx="6143636" cy="4758504"/>
                <a:chOff x="-857256" y="1714488"/>
                <a:chExt cx="6143636" cy="4758504"/>
              </a:xfrm>
            </p:grpSpPr>
            <p:sp>
              <p:nvSpPr>
                <p:cNvPr id="225" name="Прямоугольник 224"/>
                <p:cNvSpPr>
                  <a:spLocks noChangeArrowheads="1"/>
                </p:cNvSpPr>
                <p:nvPr/>
              </p:nvSpPr>
              <p:spPr bwMode="auto">
                <a:xfrm>
                  <a:off x="1928794" y="2963423"/>
                  <a:ext cx="239985" cy="296583"/>
                </a:xfrm>
                <a:prstGeom prst="rect">
                  <a:avLst/>
                </a:prstGeom>
                <a:noFill/>
                <a:ln w="12700" algn="ctr">
                  <a:noFill/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r>
                    <a:rPr lang="ru-RU" sz="2400" dirty="0">
                      <a:solidFill>
                        <a:srgbClr val="FF0000"/>
                      </a:solidFill>
                      <a:latin typeface="Tahoma" pitchFamily="34" charset="0"/>
                    </a:rPr>
                    <a:t>В</a:t>
                  </a:r>
                </a:p>
              </p:txBody>
            </p:sp>
            <p:grpSp>
              <p:nvGrpSpPr>
                <p:cNvPr id="5" name="Группа 239"/>
                <p:cNvGrpSpPr/>
                <p:nvPr/>
              </p:nvGrpSpPr>
              <p:grpSpPr>
                <a:xfrm>
                  <a:off x="-857256" y="1714488"/>
                  <a:ext cx="6143636" cy="4758504"/>
                  <a:chOff x="-857256" y="1714488"/>
                  <a:chExt cx="6143636" cy="4758504"/>
                </a:xfrm>
              </p:grpSpPr>
              <p:grpSp>
                <p:nvGrpSpPr>
                  <p:cNvPr id="6" name="Группа 227"/>
                  <p:cNvGrpSpPr/>
                  <p:nvPr/>
                </p:nvGrpSpPr>
                <p:grpSpPr>
                  <a:xfrm>
                    <a:off x="-857256" y="1714488"/>
                    <a:ext cx="6143636" cy="4758504"/>
                    <a:chOff x="0" y="-19051"/>
                    <a:chExt cx="9144000" cy="6877051"/>
                  </a:xfrm>
                </p:grpSpPr>
                <p:grpSp>
                  <p:nvGrpSpPr>
                    <p:cNvPr id="7" name="Группа 147"/>
                    <p:cNvGrpSpPr/>
                    <p:nvPr/>
                  </p:nvGrpSpPr>
                  <p:grpSpPr>
                    <a:xfrm>
                      <a:off x="0" y="-19051"/>
                      <a:ext cx="9144000" cy="6877051"/>
                      <a:chOff x="0" y="-4763"/>
                      <a:chExt cx="9144000" cy="6877051"/>
                    </a:xfrm>
                  </p:grpSpPr>
                  <p:grpSp>
                    <p:nvGrpSpPr>
                      <p:cNvPr id="8" name="Группа 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-4763"/>
                        <a:ext cx="9144001" cy="6877051"/>
                        <a:chOff x="-24714" y="-794"/>
                        <a:chExt cx="9168714" cy="6876936"/>
                      </a:xfrm>
                    </p:grpSpPr>
                    <p:grpSp>
                      <p:nvGrpSpPr>
                        <p:cNvPr id="9" name="Группа 3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-24714" y="294957"/>
                          <a:ext cx="9168714" cy="6416993"/>
                          <a:chOff x="-10848" y="294396"/>
                          <a:chExt cx="9168714" cy="6416993"/>
                        </a:xfrm>
                      </p:grpSpPr>
                      <p:grpSp>
                        <p:nvGrpSpPr>
                          <p:cNvPr id="10" name="Группа 1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0" y="294396"/>
                            <a:ext cx="9144000" cy="2140394"/>
                            <a:chOff x="0" y="294396"/>
                            <a:chExt cx="9144000" cy="2140394"/>
                          </a:xfrm>
                        </p:grpSpPr>
                        <p:cxnSp>
                          <p:nvCxnSpPr>
                            <p:cNvPr id="213" name="Прямая соединительная линия 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9439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4" name="Прямая соединительная линия 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60181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8" name="Прямая соединительная линия 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91566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9" name="Прямая соединительная линия 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21651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0" name="Прямая соединительная линия 1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52393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1" name="Прямая соединительная линия 1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82702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2" name="Прямая соединительная линия 1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130114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23" name="Прямая соединительная линия 1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433202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grpSp>
                        <p:nvGrpSpPr>
                          <p:cNvPr id="11" name="Группа 1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0" y="2738372"/>
                            <a:ext cx="9144000" cy="2140394"/>
                            <a:chOff x="0" y="294396"/>
                            <a:chExt cx="9144000" cy="2140394"/>
                          </a:xfrm>
                        </p:grpSpPr>
                        <p:cxnSp>
                          <p:nvCxnSpPr>
                            <p:cNvPr id="205" name="Прямая соединительная линия 1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9439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6" name="Прямая соединительная линия 1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60181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7" name="Прямая соединительная линия 1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91566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8" name="Прямая соединительная линия 1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204961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09" name="Прямая соединительная линия 2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523938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0" name="Прямая соединительная линия 2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1827026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1" name="Прямая соединительная линия 2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130114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212" name="Прямая соединительная линия 2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0" y="2433202"/>
                              <a:ext cx="9144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cxnSp>
                        <p:nvCxnSpPr>
                          <p:cNvPr id="199" name="Прямая соединительная линия 25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4213" y="5175594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0" name="Прямая соединительная линия 2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3866" y="5492217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1" name="Прямая соединительная линия 2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509" y="5800720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2" name="Прямая соединительная линия 28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-10848" y="6101568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3" name="Прямая соединительная линия 29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509" y="6403643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204" name="Прямая соединительная линия 33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3866" y="6709801"/>
                            <a:ext cx="9144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</p:grpSp>
                    <p:grpSp>
                      <p:nvGrpSpPr>
                        <p:cNvPr id="12" name="Группа 6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96146" y="-794"/>
                          <a:ext cx="8534006" cy="6876936"/>
                          <a:chOff x="296146" y="-794"/>
                          <a:chExt cx="8534006" cy="6876936"/>
                        </a:xfrm>
                      </p:grpSpPr>
                      <p:grpSp>
                        <p:nvGrpSpPr>
                          <p:cNvPr id="13" name="Группа 5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96146" y="0"/>
                            <a:ext cx="3662550" cy="6858794"/>
                            <a:chOff x="296146" y="0"/>
                            <a:chExt cx="3662550" cy="6858794"/>
                          </a:xfrm>
                        </p:grpSpPr>
                        <p:cxnSp>
                          <p:nvCxnSpPr>
                            <p:cNvPr id="184" name="Прямая соединительная линия 3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132060" y="3429000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5" name="Прямая соединительная линия 3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813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6" name="Прямая соединительная линия 3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51637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7" name="Прямая соединительная линия 4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21379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8" name="Прямая соединительная линия 4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90560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9" name="Прямая соединительная линия 4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6127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0" name="Прямая соединительная линия 4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290708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1" name="Прямая соединительная линия 4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999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2" name="Прямая соединительная линия 4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68142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3" name="Прямая соединительная линия 4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7884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4" name="Прямая соединительная линия 4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7065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5" name="Прямая соединительная линия 4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23193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96" name="Прямая соединительная линия 4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52890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cxnSp>
                        <p:nvCxnSpPr>
                          <p:cNvPr id="164" name="Прямая соединительная линия 51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>
                            <a:off x="1460040" y="3446348"/>
                            <a:ext cx="6858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grpSp>
                        <p:nvGrpSpPr>
                          <p:cNvPr id="14" name="Группа 5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5167602" y="-794"/>
                            <a:ext cx="3662550" cy="6858794"/>
                            <a:chOff x="296146" y="0"/>
                            <a:chExt cx="3662550" cy="6858794"/>
                          </a:xfrm>
                        </p:grpSpPr>
                        <p:cxnSp>
                          <p:nvCxnSpPr>
                            <p:cNvPr id="171" name="Прямая соединительная линия 5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132060" y="3429000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2" name="Прямая соединительная линия 5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813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3" name="Прямая соединительная линия 5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51637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4" name="Прямая соединительная линия 5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221379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5" name="Прямая соединительная линия 57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90560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6" name="Прямая соединительная линия 5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6127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7" name="Прямая соединительная линия 5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1290708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8" name="Прямая соединительная линия 6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99934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79" name="Прямая соединительная линия 6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681426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0" name="Прямая соединительная линия 6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378844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1" name="Прямая соединительная линия 6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-7065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2" name="Прямая соединительная линия 6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231930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  <p:cxnSp>
                          <p:nvCxnSpPr>
                            <p:cNvPr id="183" name="Прямая соединительная линия 6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5400000">
                              <a:off x="528902" y="3428206"/>
                              <a:ext cx="6858000" cy="1588"/>
                            </a:xfrm>
                            <a:prstGeom prst="line">
                              <a:avLst/>
                            </a:prstGeom>
                            <a:noFill/>
                            <a:ln w="12700" algn="ctr">
                              <a:solidFill>
                                <a:schemeClr val="tx1"/>
                              </a:solidFill>
                              <a:round/>
                              <a:headEnd type="none" w="sm" len="sm"/>
                              <a:tailEnd type="none" w="sm" len="sm"/>
                            </a:ln>
                          </p:spPr>
                        </p:cxnSp>
                      </p:grpSp>
                      <p:cxnSp>
                        <p:nvCxnSpPr>
                          <p:cNvPr id="166" name="Прямая соединительная линия 6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>
                            <a:off x="1160640" y="3446348"/>
                            <a:ext cx="6858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  <p:cxnSp>
                        <p:nvCxnSpPr>
                          <p:cNvPr id="169" name="Прямая соединительная линия 6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>
                            <a:off x="851218" y="3435059"/>
                            <a:ext cx="6858000" cy="1588"/>
                          </a:xfrm>
                          <a:prstGeom prst="line">
                            <a:avLst/>
                          </a:prstGeom>
                          <a:noFill/>
                          <a:ln w="12700" algn="ctr">
                            <a:solidFill>
                              <a:schemeClr val="tx1"/>
                            </a:solidFill>
                            <a:round/>
                            <a:headEnd type="none" w="sm" len="sm"/>
                            <a:tailEnd type="none" w="sm" len="sm"/>
                          </a:ln>
                        </p:spPr>
                      </p:cxnSp>
                    </p:grpSp>
                  </p:grpSp>
                  <p:grpSp>
                    <p:nvGrpSpPr>
                      <p:cNvPr id="15" name="Группа 150"/>
                      <p:cNvGrpSpPr/>
                      <p:nvPr/>
                    </p:nvGrpSpPr>
                    <p:grpSpPr>
                      <a:xfrm>
                        <a:off x="571500" y="1000125"/>
                        <a:ext cx="8358188" cy="5645150"/>
                        <a:chOff x="571500" y="1000125"/>
                        <a:chExt cx="8358188" cy="5645150"/>
                      </a:xfrm>
                    </p:grpSpPr>
                    <p:cxnSp>
                      <p:nvCxnSpPr>
                        <p:cNvPr id="152" name="Прямая со стрелкой 7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rot="5400000" flipH="1" flipV="1">
                          <a:off x="1766561" y="3821906"/>
                          <a:ext cx="5645150" cy="1587"/>
                        </a:xfrm>
                        <a:prstGeom prst="straightConnector1">
                          <a:avLst/>
                        </a:prstGeom>
                        <a:noFill/>
                        <a:ln w="38100" algn="ctr">
                          <a:solidFill>
                            <a:schemeClr val="tx1"/>
                          </a:solidFill>
                          <a:round/>
                          <a:headEnd type="stealth" w="sm" len="sm"/>
                          <a:tailEnd type="arrow" w="med" len="med"/>
                        </a:ln>
                      </p:spPr>
                    </p:cxnSp>
                    <p:cxnSp>
                      <p:nvCxnSpPr>
                        <p:cNvPr id="155" name="Прямая со стрелкой 7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571500" y="3951288"/>
                          <a:ext cx="8358188" cy="1587"/>
                        </a:xfrm>
                        <a:prstGeom prst="straightConnector1">
                          <a:avLst/>
                        </a:prstGeom>
                        <a:noFill/>
                        <a:ln w="38100" algn="ctr">
                          <a:solidFill>
                            <a:schemeClr val="tx1"/>
                          </a:solidFill>
                          <a:round/>
                          <a:headEnd type="stealth" w="sm" len="sm"/>
                          <a:tailEnd type="arrow" w="med" len="med"/>
                        </a:ln>
                      </p:spPr>
                    </p:cxnSp>
                    <p:sp>
                      <p:nvSpPr>
                        <p:cNvPr id="157" name="Овал 7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62213" y="1797050"/>
                          <a:ext cx="4214812" cy="4286250"/>
                        </a:xfrm>
                        <a:prstGeom prst="ellipse">
                          <a:avLst/>
                        </a:prstGeom>
                        <a:noFill/>
                        <a:ln w="44450" algn="ctr">
                          <a:solidFill>
                            <a:schemeClr val="tx1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 sz="2400">
                            <a:latin typeface="Tahoma" pitchFamily="34" charset="0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27" name="Прямоугольник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65650" y="5452834"/>
                      <a:ext cx="357186" cy="428626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ahoma" pitchFamily="34" charset="0"/>
                        </a:rPr>
                        <a:t>D</a:t>
                      </a:r>
                      <a:endParaRPr lang="ru-RU" sz="2400" dirty="0">
                        <a:solidFill>
                          <a:srgbClr val="FF0000"/>
                        </a:solidFill>
                        <a:latin typeface="Tahoma" pitchFamily="34" charset="0"/>
                      </a:endParaRPr>
                    </a:p>
                  </p:txBody>
                </p:sp>
              </p:grpSp>
              <p:sp>
                <p:nvSpPr>
                  <p:cNvPr id="230" name="Овал 229"/>
                  <p:cNvSpPr/>
                  <p:nvPr/>
                </p:nvSpPr>
                <p:spPr bwMode="auto">
                  <a:xfrm>
                    <a:off x="2143108" y="2878762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32" name="Овал 231"/>
                  <p:cNvSpPr/>
                  <p:nvPr/>
                </p:nvSpPr>
                <p:spPr bwMode="auto">
                  <a:xfrm>
                    <a:off x="3542962" y="4368327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33" name="Овал 232"/>
                  <p:cNvSpPr/>
                  <p:nvPr/>
                </p:nvSpPr>
                <p:spPr bwMode="auto">
                  <a:xfrm>
                    <a:off x="2143108" y="5839619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34" name="Овал 233"/>
                  <p:cNvSpPr/>
                  <p:nvPr/>
                </p:nvSpPr>
                <p:spPr bwMode="auto">
                  <a:xfrm>
                    <a:off x="719310" y="4391247"/>
                    <a:ext cx="142876" cy="142876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ru-RU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16" name="Группа 243"/>
          <p:cNvGrpSpPr/>
          <p:nvPr/>
        </p:nvGrpSpPr>
        <p:grpSpPr>
          <a:xfrm>
            <a:off x="1044286" y="2826937"/>
            <a:ext cx="241566" cy="652235"/>
            <a:chOff x="1044286" y="2826937"/>
            <a:chExt cx="241566" cy="652235"/>
          </a:xfrm>
        </p:grpSpPr>
        <p:sp>
          <p:nvSpPr>
            <p:cNvPr id="238" name="Прямоугольник 237"/>
            <p:cNvSpPr>
              <a:spLocks noChangeArrowheads="1"/>
            </p:cNvSpPr>
            <p:nvPr/>
          </p:nvSpPr>
          <p:spPr bwMode="auto">
            <a:xfrm>
              <a:off x="1044286" y="2826937"/>
              <a:ext cx="241566" cy="24487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Tahoma" pitchFamily="34" charset="0"/>
                </a:rPr>
                <a:t>м</a:t>
              </a:r>
              <a:endParaRPr lang="ru-RU" sz="24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37" name="Овал 236"/>
            <p:cNvSpPr/>
            <p:nvPr/>
          </p:nvSpPr>
          <p:spPr bwMode="auto">
            <a:xfrm>
              <a:off x="1132343" y="3336296"/>
              <a:ext cx="142876" cy="142876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7" name="Группа 244"/>
          <p:cNvGrpSpPr/>
          <p:nvPr/>
        </p:nvGrpSpPr>
        <p:grpSpPr>
          <a:xfrm>
            <a:off x="2830236" y="5622312"/>
            <a:ext cx="241566" cy="449894"/>
            <a:chOff x="1044286" y="3336296"/>
            <a:chExt cx="241566" cy="449894"/>
          </a:xfrm>
        </p:grpSpPr>
        <p:sp>
          <p:nvSpPr>
            <p:cNvPr id="246" name="Прямоугольник 245"/>
            <p:cNvSpPr>
              <a:spLocks noChangeArrowheads="1"/>
            </p:cNvSpPr>
            <p:nvPr/>
          </p:nvSpPr>
          <p:spPr bwMode="auto">
            <a:xfrm>
              <a:off x="1044286" y="3541317"/>
              <a:ext cx="241566" cy="24487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Tahoma" pitchFamily="34" charset="0"/>
                </a:rPr>
                <a:t>Р</a:t>
              </a:r>
              <a:endParaRPr lang="ru-RU" sz="24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7" name="Овал 246"/>
            <p:cNvSpPr/>
            <p:nvPr/>
          </p:nvSpPr>
          <p:spPr bwMode="auto">
            <a:xfrm>
              <a:off x="1132343" y="3336296"/>
              <a:ext cx="142876" cy="142876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8" name="Группа 247"/>
          <p:cNvGrpSpPr/>
          <p:nvPr/>
        </p:nvGrpSpPr>
        <p:grpSpPr>
          <a:xfrm>
            <a:off x="3286116" y="5122246"/>
            <a:ext cx="241566" cy="449894"/>
            <a:chOff x="1044286" y="3336296"/>
            <a:chExt cx="241566" cy="449894"/>
          </a:xfrm>
        </p:grpSpPr>
        <p:sp>
          <p:nvSpPr>
            <p:cNvPr id="249" name="Прямоугольник 248"/>
            <p:cNvSpPr>
              <a:spLocks noChangeArrowheads="1"/>
            </p:cNvSpPr>
            <p:nvPr/>
          </p:nvSpPr>
          <p:spPr bwMode="auto">
            <a:xfrm>
              <a:off x="1044286" y="3541317"/>
              <a:ext cx="241566" cy="244873"/>
            </a:xfrm>
            <a:prstGeom prst="rect">
              <a:avLst/>
            </a:prstGeom>
            <a:noFill/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Tahoma" pitchFamily="34" charset="0"/>
                </a:rPr>
                <a:t>К</a:t>
              </a:r>
              <a:endParaRPr lang="ru-RU" sz="24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50" name="Овал 249"/>
            <p:cNvSpPr/>
            <p:nvPr/>
          </p:nvSpPr>
          <p:spPr bwMode="auto">
            <a:xfrm>
              <a:off x="1132343" y="3336296"/>
              <a:ext cx="142876" cy="142876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9" name="Группа 158"/>
          <p:cNvGrpSpPr>
            <a:grpSpLocks/>
          </p:cNvGrpSpPr>
          <p:nvPr/>
        </p:nvGrpSpPr>
        <p:grpSpPr bwMode="auto">
          <a:xfrm>
            <a:off x="3643309" y="4357694"/>
            <a:ext cx="500063" cy="900113"/>
            <a:chOff x="3481695" y="1633526"/>
            <a:chExt cx="428313" cy="828680"/>
          </a:xfrm>
        </p:grpSpPr>
        <p:sp>
          <p:nvSpPr>
            <p:cNvPr id="100" name="Прямоугольник 99"/>
            <p:cNvSpPr/>
            <p:nvPr/>
          </p:nvSpPr>
          <p:spPr bwMode="auto">
            <a:xfrm>
              <a:off x="3500731" y="1633526"/>
              <a:ext cx="356928" cy="35718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l-GR" sz="3600" dirty="0" smtClean="0">
                  <a:solidFill>
                    <a:schemeClr val="bg2">
                      <a:lumMod val="50000"/>
                    </a:schemeClr>
                  </a:solidFill>
                  <a:latin typeface="Monotype Corsiva"/>
                </a:rPr>
                <a:t>π</a:t>
              </a:r>
              <a:endParaRPr lang="ru-RU" sz="3600" dirty="0">
                <a:solidFill>
                  <a:schemeClr val="bg2">
                    <a:lumMod val="50000"/>
                  </a:schemeClr>
                </a:solidFill>
                <a:latin typeface="Tahoma" pitchFamily="34" charset="0"/>
              </a:endParaRPr>
            </a:p>
          </p:txBody>
        </p:sp>
        <p:grpSp>
          <p:nvGrpSpPr>
            <p:cNvPr id="20" name="Группа 45"/>
            <p:cNvGrpSpPr>
              <a:grpSpLocks/>
            </p:cNvGrpSpPr>
            <p:nvPr/>
          </p:nvGrpSpPr>
          <p:grpSpPr bwMode="auto">
            <a:xfrm>
              <a:off x="3481695" y="1962140"/>
              <a:ext cx="428313" cy="500066"/>
              <a:chOff x="3481695" y="1962140"/>
              <a:chExt cx="428313" cy="500066"/>
            </a:xfrm>
          </p:grpSpPr>
          <p:sp>
            <p:nvSpPr>
              <p:cNvPr id="102" name="Прямоугольник 101"/>
              <p:cNvSpPr/>
              <p:nvPr/>
            </p:nvSpPr>
            <p:spPr bwMode="auto">
              <a:xfrm>
                <a:off x="3481695" y="1962140"/>
                <a:ext cx="356928" cy="50006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ru-RU" sz="3600" dirty="0">
                    <a:solidFill>
                      <a:schemeClr val="bg2">
                        <a:lumMod val="50000"/>
                      </a:schemeClr>
                    </a:solidFill>
                    <a:latin typeface="Monotype Corsiva"/>
                  </a:rPr>
                  <a:t>6</a:t>
                </a:r>
                <a:endParaRPr lang="ru-RU" sz="3600" dirty="0">
                  <a:solidFill>
                    <a:schemeClr val="bg2">
                      <a:lumMod val="50000"/>
                    </a:schemeClr>
                  </a:solidFill>
                  <a:latin typeface="Tahoma" pitchFamily="34" charset="0"/>
                </a:endParaRPr>
              </a:p>
            </p:txBody>
          </p:sp>
          <p:cxnSp>
            <p:nvCxnSpPr>
              <p:cNvPr id="103" name="Прямая соединительная линия 163"/>
              <p:cNvCxnSpPr>
                <a:cxnSpLocks noChangeShapeType="1"/>
              </p:cNvCxnSpPr>
              <p:nvPr/>
            </p:nvCxnSpPr>
            <p:spPr bwMode="auto">
              <a:xfrm>
                <a:off x="3552818" y="2119304"/>
                <a:ext cx="35719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</p:grpSp>
      <p:grpSp>
        <p:nvGrpSpPr>
          <p:cNvPr id="21" name="Группа 158"/>
          <p:cNvGrpSpPr>
            <a:grpSpLocks/>
          </p:cNvGrpSpPr>
          <p:nvPr/>
        </p:nvGrpSpPr>
        <p:grpSpPr bwMode="auto">
          <a:xfrm>
            <a:off x="2786053" y="2314573"/>
            <a:ext cx="428625" cy="828675"/>
            <a:chOff x="3481695" y="1633526"/>
            <a:chExt cx="428313" cy="828680"/>
          </a:xfrm>
        </p:grpSpPr>
        <p:sp>
          <p:nvSpPr>
            <p:cNvPr id="433" name="Прямоугольник 432"/>
            <p:cNvSpPr/>
            <p:nvPr/>
          </p:nvSpPr>
          <p:spPr bwMode="auto">
            <a:xfrm>
              <a:off x="3500731" y="1633526"/>
              <a:ext cx="356928" cy="35718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l-GR" sz="3600" dirty="0" smtClean="0">
                  <a:solidFill>
                    <a:schemeClr val="bg2">
                      <a:lumMod val="50000"/>
                    </a:schemeClr>
                  </a:solidFill>
                  <a:latin typeface="Monotype Corsiva"/>
                </a:rPr>
                <a:t>π</a:t>
              </a:r>
              <a:endParaRPr lang="ru-RU" sz="3600" dirty="0">
                <a:solidFill>
                  <a:schemeClr val="bg2">
                    <a:lumMod val="50000"/>
                  </a:schemeClr>
                </a:solidFill>
                <a:latin typeface="Tahoma" pitchFamily="34" charset="0"/>
              </a:endParaRPr>
            </a:p>
          </p:txBody>
        </p:sp>
        <p:grpSp>
          <p:nvGrpSpPr>
            <p:cNvPr id="22" name="Группа 45"/>
            <p:cNvGrpSpPr>
              <a:grpSpLocks/>
            </p:cNvGrpSpPr>
            <p:nvPr/>
          </p:nvGrpSpPr>
          <p:grpSpPr bwMode="auto">
            <a:xfrm>
              <a:off x="3481695" y="1962140"/>
              <a:ext cx="428313" cy="500066"/>
              <a:chOff x="3481695" y="1962140"/>
              <a:chExt cx="428313" cy="500066"/>
            </a:xfrm>
          </p:grpSpPr>
          <p:sp>
            <p:nvSpPr>
              <p:cNvPr id="435" name="Прямоугольник 434"/>
              <p:cNvSpPr/>
              <p:nvPr/>
            </p:nvSpPr>
            <p:spPr bwMode="auto">
              <a:xfrm>
                <a:off x="3481695" y="1962140"/>
                <a:ext cx="356928" cy="50006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ru-RU" sz="3600" dirty="0" smtClean="0">
                    <a:solidFill>
                      <a:schemeClr val="bg2">
                        <a:lumMod val="50000"/>
                      </a:schemeClr>
                    </a:solidFill>
                    <a:latin typeface="Monotype Corsiva"/>
                  </a:rPr>
                  <a:t>2</a:t>
                </a:r>
                <a:endParaRPr lang="ru-RU" sz="3600" dirty="0">
                  <a:solidFill>
                    <a:schemeClr val="bg2">
                      <a:lumMod val="50000"/>
                    </a:schemeClr>
                  </a:solidFill>
                  <a:latin typeface="Tahoma" pitchFamily="34" charset="0"/>
                </a:endParaRPr>
              </a:p>
            </p:txBody>
          </p:sp>
          <p:cxnSp>
            <p:nvCxnSpPr>
              <p:cNvPr id="436" name="Прямая соединительная линия 163"/>
              <p:cNvCxnSpPr>
                <a:cxnSpLocks noChangeShapeType="1"/>
              </p:cNvCxnSpPr>
              <p:nvPr/>
            </p:nvCxnSpPr>
            <p:spPr bwMode="auto">
              <a:xfrm>
                <a:off x="3552818" y="2119304"/>
                <a:ext cx="35719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</p:grpSp>
      <p:graphicFrame>
        <p:nvGraphicFramePr>
          <p:cNvPr id="438" name="Объект 437"/>
          <p:cNvGraphicFramePr>
            <a:graphicFrameLocks noChangeAspect="1"/>
          </p:cNvGraphicFramePr>
          <p:nvPr/>
        </p:nvGraphicFramePr>
        <p:xfrm>
          <a:off x="5576888" y="2679700"/>
          <a:ext cx="3141662" cy="3249613"/>
        </p:xfrm>
        <a:graphic>
          <a:graphicData uri="http://schemas.openxmlformats.org/presentationml/2006/ole">
            <p:oleObj spid="_x0000_s63490" name="Формула" r:id="rId4" imgW="1231560" imgH="1244520" progId="Equation.3">
              <p:embed/>
            </p:oleObj>
          </a:graphicData>
        </a:graphic>
      </p:graphicFrame>
      <p:sp>
        <p:nvSpPr>
          <p:cNvPr id="439" name="Прямоугольник 438"/>
          <p:cNvSpPr/>
          <p:nvPr/>
        </p:nvSpPr>
        <p:spPr bwMode="auto">
          <a:xfrm>
            <a:off x="6858016" y="1928802"/>
            <a:ext cx="785818" cy="50006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КМ</a:t>
            </a:r>
          </a:p>
        </p:txBody>
      </p:sp>
      <p:sp>
        <p:nvSpPr>
          <p:cNvPr id="107" name="Дуга 106"/>
          <p:cNvSpPr/>
          <p:nvPr/>
        </p:nvSpPr>
        <p:spPr bwMode="auto">
          <a:xfrm>
            <a:off x="778394" y="2984606"/>
            <a:ext cx="2864912" cy="2913192"/>
          </a:xfrm>
          <a:prstGeom prst="arc">
            <a:avLst>
              <a:gd name="adj1" fmla="val 13528664"/>
              <a:gd name="adj2" fmla="val 1905464"/>
            </a:avLst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9" name="Дуга 108"/>
          <p:cNvSpPr/>
          <p:nvPr/>
        </p:nvSpPr>
        <p:spPr bwMode="auto">
          <a:xfrm>
            <a:off x="785848" y="2982288"/>
            <a:ext cx="2864912" cy="2913192"/>
          </a:xfrm>
          <a:prstGeom prst="arc">
            <a:avLst>
              <a:gd name="adj1" fmla="val 21551572"/>
              <a:gd name="adj2" fmla="val 1849230"/>
            </a:avLst>
          </a:prstGeom>
          <a:noFill/>
          <a:ln w="63500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0" name="Дуга 109"/>
          <p:cNvSpPr/>
          <p:nvPr/>
        </p:nvSpPr>
        <p:spPr bwMode="auto">
          <a:xfrm>
            <a:off x="785786" y="2989137"/>
            <a:ext cx="2864912" cy="2913192"/>
          </a:xfrm>
          <a:prstGeom prst="arc">
            <a:avLst>
              <a:gd name="adj1" fmla="val 16157366"/>
              <a:gd name="adj2" fmla="val 21583764"/>
            </a:avLst>
          </a:prstGeom>
          <a:noFill/>
          <a:ln w="63500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8" name="Дуга 107"/>
          <p:cNvSpPr/>
          <p:nvPr/>
        </p:nvSpPr>
        <p:spPr bwMode="auto">
          <a:xfrm>
            <a:off x="785786" y="2992421"/>
            <a:ext cx="2864912" cy="2913192"/>
          </a:xfrm>
          <a:prstGeom prst="arc">
            <a:avLst>
              <a:gd name="adj1" fmla="val 13540377"/>
              <a:gd name="adj2" fmla="val 16240660"/>
            </a:avLst>
          </a:prstGeom>
          <a:noFill/>
          <a:ln w="63500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pSp>
        <p:nvGrpSpPr>
          <p:cNvPr id="341" name="Группа 158"/>
          <p:cNvGrpSpPr>
            <a:grpSpLocks/>
          </p:cNvGrpSpPr>
          <p:nvPr/>
        </p:nvGrpSpPr>
        <p:grpSpPr bwMode="auto">
          <a:xfrm>
            <a:off x="1357290" y="2143116"/>
            <a:ext cx="500063" cy="900113"/>
            <a:chOff x="3481695" y="1633526"/>
            <a:chExt cx="428313" cy="828680"/>
          </a:xfrm>
        </p:grpSpPr>
        <p:sp>
          <p:nvSpPr>
            <p:cNvPr id="342" name="Прямоугольник 341"/>
            <p:cNvSpPr/>
            <p:nvPr/>
          </p:nvSpPr>
          <p:spPr bwMode="auto">
            <a:xfrm>
              <a:off x="3500731" y="1633526"/>
              <a:ext cx="356928" cy="35718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l-GR" sz="3600" dirty="0" smtClean="0">
                  <a:solidFill>
                    <a:schemeClr val="bg2">
                      <a:lumMod val="50000"/>
                    </a:schemeClr>
                  </a:solidFill>
                  <a:latin typeface="Monotype Corsiva"/>
                </a:rPr>
                <a:t>π</a:t>
              </a:r>
              <a:endParaRPr lang="ru-RU" sz="3600" dirty="0">
                <a:solidFill>
                  <a:schemeClr val="bg2">
                    <a:lumMod val="50000"/>
                  </a:schemeClr>
                </a:solidFill>
                <a:latin typeface="Tahoma" pitchFamily="34" charset="0"/>
              </a:endParaRPr>
            </a:p>
          </p:txBody>
        </p:sp>
        <p:grpSp>
          <p:nvGrpSpPr>
            <p:cNvPr id="343" name="Группа 45"/>
            <p:cNvGrpSpPr>
              <a:grpSpLocks/>
            </p:cNvGrpSpPr>
            <p:nvPr/>
          </p:nvGrpSpPr>
          <p:grpSpPr bwMode="auto">
            <a:xfrm>
              <a:off x="3481695" y="1962140"/>
              <a:ext cx="428313" cy="500066"/>
              <a:chOff x="3481695" y="1962140"/>
              <a:chExt cx="428313" cy="500066"/>
            </a:xfrm>
          </p:grpSpPr>
          <p:sp>
            <p:nvSpPr>
              <p:cNvPr id="344" name="Прямоугольник 343"/>
              <p:cNvSpPr/>
              <p:nvPr/>
            </p:nvSpPr>
            <p:spPr bwMode="auto">
              <a:xfrm>
                <a:off x="3481695" y="1962140"/>
                <a:ext cx="356928" cy="50006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ru-RU" sz="3600" dirty="0" smtClean="0">
                    <a:solidFill>
                      <a:schemeClr val="bg2">
                        <a:lumMod val="50000"/>
                      </a:schemeClr>
                    </a:solidFill>
                    <a:latin typeface="Monotype Corsiva"/>
                  </a:rPr>
                  <a:t>4</a:t>
                </a:r>
                <a:endParaRPr lang="ru-RU" sz="3600" dirty="0">
                  <a:solidFill>
                    <a:schemeClr val="bg2">
                      <a:lumMod val="50000"/>
                    </a:schemeClr>
                  </a:solidFill>
                  <a:latin typeface="Tahoma" pitchFamily="34" charset="0"/>
                </a:endParaRPr>
              </a:p>
            </p:txBody>
          </p:sp>
          <p:cxnSp>
            <p:nvCxnSpPr>
              <p:cNvPr id="345" name="Прямая соединительная линия 163"/>
              <p:cNvCxnSpPr>
                <a:cxnSpLocks noChangeShapeType="1"/>
              </p:cNvCxnSpPr>
              <p:nvPr/>
            </p:nvCxnSpPr>
            <p:spPr bwMode="auto">
              <a:xfrm>
                <a:off x="3552818" y="2119304"/>
                <a:ext cx="35719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</p:grpSp>
      <p:sp>
        <p:nvSpPr>
          <p:cNvPr id="346" name="Управляющая кнопка: домой 345">
            <a:hlinkClick r:id="rId5" action="ppaction://hlinksldjump" highlightClick="1"/>
          </p:cNvPr>
          <p:cNvSpPr/>
          <p:nvPr/>
        </p:nvSpPr>
        <p:spPr bwMode="auto">
          <a:xfrm>
            <a:off x="8286776" y="6429396"/>
            <a:ext cx="857224" cy="428604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" grpId="0"/>
      <p:bldP spid="107" grpId="0" animBg="1"/>
      <p:bldP spid="109" grpId="0" animBg="1"/>
      <p:bldP spid="110" grpId="0" animBg="1"/>
      <p:bldP spid="10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Прямоугольник 438"/>
          <p:cNvSpPr/>
          <p:nvPr/>
        </p:nvSpPr>
        <p:spPr bwMode="auto">
          <a:xfrm>
            <a:off x="6858016" y="1928802"/>
            <a:ext cx="785818" cy="50006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graphicFrame>
        <p:nvGraphicFramePr>
          <p:cNvPr id="114" name="Объект 113"/>
          <p:cNvGraphicFramePr>
            <a:graphicFrameLocks noChangeAspect="1"/>
          </p:cNvGraphicFramePr>
          <p:nvPr/>
        </p:nvGraphicFramePr>
        <p:xfrm>
          <a:off x="1071538" y="2285993"/>
          <a:ext cx="6853285" cy="1071570"/>
        </p:xfrm>
        <a:graphic>
          <a:graphicData uri="http://schemas.openxmlformats.org/presentationml/2006/ole">
            <p:oleObj spid="_x0000_s70658" name="Формула" r:id="rId4" imgW="2133360" imgH="393480" progId="Equation.3">
              <p:embed/>
            </p:oleObj>
          </a:graphicData>
        </a:graphic>
      </p:graphicFrame>
      <p:sp>
        <p:nvSpPr>
          <p:cNvPr id="6" name="Управляющая кнопка: домой 5">
            <a:hlinkClick r:id="rId5" action="ppaction://hlinksldjump" highlightClick="1"/>
          </p:cNvPr>
          <p:cNvSpPr/>
          <p:nvPr/>
        </p:nvSpPr>
        <p:spPr bwMode="auto">
          <a:xfrm>
            <a:off x="8286776" y="6429396"/>
            <a:ext cx="857224" cy="428604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142984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latin typeface="+mn-lt"/>
              </a:rPr>
              <a:t>Изобразите на числовой окружности</a:t>
            </a:r>
          </a:p>
          <a:p>
            <a:pPr marL="514350" indent="-514350"/>
            <a:r>
              <a:rPr lang="ru-RU" sz="2800" dirty="0" smtClean="0">
                <a:latin typeface="+mn-lt"/>
              </a:rPr>
              <a:t> точку, которая соответствует заданному числу.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endParaRPr lang="ru-RU" sz="2800" dirty="0" smtClean="0">
              <a:latin typeface="+mn-lt"/>
            </a:endParaRPr>
          </a:p>
          <a:p>
            <a:pPr marL="514350" lvl="0" indent="-514350"/>
            <a:endParaRPr lang="ru-RU" sz="2800" dirty="0" smtClean="0">
              <a:latin typeface="+mn-lt"/>
            </a:endParaRPr>
          </a:p>
          <a:p>
            <a:pPr marL="514350" indent="-514350"/>
            <a:endParaRPr lang="ru-RU" sz="2800" dirty="0" smtClean="0">
              <a:latin typeface="+mn-lt"/>
            </a:endParaRPr>
          </a:p>
          <a:p>
            <a:pPr marL="514350" indent="-514350"/>
            <a:r>
              <a:rPr lang="ru-RU" sz="2800" dirty="0" smtClean="0">
                <a:latin typeface="+mn-lt"/>
              </a:rPr>
              <a:t> 2. Первая четверть единичной окружности </a:t>
            </a:r>
          </a:p>
          <a:p>
            <a:pPr marL="514350" indent="-514350"/>
            <a:r>
              <a:rPr lang="ru-RU" sz="2800" dirty="0" smtClean="0">
                <a:latin typeface="+mn-lt"/>
              </a:rPr>
              <a:t>разделена пополам точкой М, а третья четверть</a:t>
            </a:r>
          </a:p>
          <a:p>
            <a:pPr marL="514350" indent="-514350"/>
            <a:r>
              <a:rPr lang="ru-RU" sz="2800" dirty="0" smtClean="0">
                <a:latin typeface="+mn-lt"/>
              </a:rPr>
              <a:t> разделена на 3 равных части точками К и Р.</a:t>
            </a:r>
          </a:p>
          <a:p>
            <a:pPr marL="514350" indent="-514350"/>
            <a:r>
              <a:rPr lang="ru-RU" sz="2800" dirty="0" smtClean="0">
                <a:latin typeface="+mn-lt"/>
              </a:rPr>
              <a:t> Чему равны длины дуг АМ, </a:t>
            </a:r>
            <a:r>
              <a:rPr lang="en-US" sz="2800" dirty="0" smtClean="0">
                <a:latin typeface="+mn-lt"/>
              </a:rPr>
              <a:t>BD</a:t>
            </a:r>
            <a:r>
              <a:rPr lang="ru-RU" sz="2800" dirty="0" smtClean="0">
                <a:latin typeface="+mn-lt"/>
              </a:rPr>
              <a:t>,</a:t>
            </a:r>
            <a:r>
              <a:rPr lang="en-US" sz="2800" dirty="0" smtClean="0">
                <a:latin typeface="+mn-lt"/>
              </a:rPr>
              <a:t> CK, MP, DM, </a:t>
            </a:r>
            <a:endParaRPr lang="ru-RU" sz="2800" dirty="0" smtClean="0">
              <a:latin typeface="+mn-lt"/>
            </a:endParaRPr>
          </a:p>
          <a:p>
            <a:pPr marL="514350" indent="-514350"/>
            <a:r>
              <a:rPr lang="en-US" sz="2800" dirty="0" smtClean="0">
                <a:latin typeface="+mn-lt"/>
              </a:rPr>
              <a:t>M</a:t>
            </a:r>
            <a:r>
              <a:rPr lang="ru-RU" sz="2800" dirty="0" smtClean="0">
                <a:latin typeface="+mn-lt"/>
              </a:rPr>
              <a:t>К, РС?</a:t>
            </a:r>
            <a:r>
              <a:rPr lang="en-US" sz="2800" dirty="0" smtClean="0">
                <a:latin typeface="+mn-lt"/>
              </a:rPr>
              <a:t> </a:t>
            </a:r>
            <a:endParaRPr lang="ru-RU" sz="2800" dirty="0" smtClean="0">
              <a:latin typeface="+mn-lt"/>
            </a:endParaRPr>
          </a:p>
          <a:p>
            <a:pPr marL="514350" indent="-514350"/>
            <a:r>
              <a:rPr lang="en-US" sz="2800" dirty="0" smtClean="0">
                <a:latin typeface="+mn-lt"/>
              </a:rPr>
              <a:t>(</a:t>
            </a:r>
            <a:r>
              <a:rPr lang="ru-RU" sz="2800" dirty="0" smtClean="0">
                <a:latin typeface="+mn-lt"/>
              </a:rPr>
              <a:t>к каждой задаче сделайте рисунок)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211822"/>
            <a:ext cx="71199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/>
            <a:r>
              <a:rPr lang="ru-RU" sz="4000" dirty="0" smtClean="0">
                <a:solidFill>
                  <a:prstClr val="black"/>
                </a:solidFill>
                <a:latin typeface="+mj-lt"/>
              </a:rPr>
              <a:t>Самостоятельная работа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6"/>
          <p:cNvSpPr>
            <a:spLocks noChangeArrowheads="1" noChangeShapeType="1" noTextEdit="1"/>
          </p:cNvSpPr>
          <p:nvPr/>
        </p:nvSpPr>
        <p:spPr bwMode="auto">
          <a:xfrm>
            <a:off x="4929190" y="4429132"/>
            <a:ext cx="4000528" cy="38576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FF"/>
                </a:solidFill>
                <a:latin typeface="Times New Roman"/>
                <a:cs typeface="Times New Roman"/>
              </a:rPr>
              <a:t>Учебник «Алгебра и начала анализа 10-11"  Автор А.Г. Мордкович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28662" y="1428736"/>
            <a:ext cx="7215238" cy="239726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prstTxWarp prst="textWave2">
              <a:avLst>
                <a:gd name="adj1" fmla="val 12500"/>
                <a:gd name="adj2" fmla="val -129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+mn-lt"/>
              </a:rPr>
              <a:t>Числовая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+mn-lt"/>
              </a:rPr>
              <a:t>окружность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71688" y="6000750"/>
            <a:ext cx="5500687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kern="10" dirty="0">
                <a:ln w="6350">
                  <a:noFill/>
                  <a:round/>
                  <a:headEnd/>
                  <a:tailEnd/>
                </a:ln>
                <a:solidFill>
                  <a:srgbClr val="0000CC"/>
                </a:solidFill>
                <a:latin typeface="Arial"/>
                <a:cs typeface="Arial"/>
              </a:rPr>
              <a:t>Методическая разработка </a:t>
            </a:r>
            <a:r>
              <a:rPr lang="ru-RU" b="1" kern="10" dirty="0" err="1">
                <a:ln w="6350">
                  <a:noFill/>
                  <a:round/>
                  <a:headEnd/>
                  <a:tailEnd/>
                </a:ln>
                <a:solidFill>
                  <a:srgbClr val="0000CC"/>
                </a:solidFill>
                <a:latin typeface="Arial"/>
                <a:cs typeface="Arial"/>
              </a:rPr>
              <a:t>Будехиной</a:t>
            </a:r>
            <a:r>
              <a:rPr lang="ru-RU" b="1" kern="10" dirty="0">
                <a:ln w="6350">
                  <a:noFill/>
                  <a:round/>
                  <a:headEnd/>
                  <a:tailEnd/>
                </a:ln>
                <a:solidFill>
                  <a:srgbClr val="0000CC"/>
                </a:solidFill>
                <a:latin typeface="Arial"/>
                <a:cs typeface="Arial"/>
              </a:rPr>
              <a:t> О.В.</a:t>
            </a:r>
          </a:p>
          <a:p>
            <a:pPr algn="ctr">
              <a:defRPr/>
            </a:pPr>
            <a:r>
              <a:rPr lang="ru-RU" b="1" kern="10" dirty="0">
                <a:ln w="6350">
                  <a:noFill/>
                  <a:round/>
                  <a:headEnd/>
                  <a:tailEnd/>
                </a:ln>
                <a:solidFill>
                  <a:srgbClr val="0000CC"/>
                </a:solidFill>
                <a:latin typeface="Arial"/>
                <a:cs typeface="Arial"/>
              </a:rPr>
              <a:t>МОУ "СОШ №2 г. </a:t>
            </a:r>
            <a:r>
              <a:rPr lang="ru-RU" b="1" kern="10" dirty="0" err="1">
                <a:ln w="6350">
                  <a:noFill/>
                  <a:round/>
                  <a:headEnd/>
                  <a:tailEnd/>
                </a:ln>
                <a:solidFill>
                  <a:srgbClr val="0000CC"/>
                </a:solidFill>
                <a:latin typeface="Arial"/>
                <a:cs typeface="Arial"/>
              </a:rPr>
              <a:t>Билибино</a:t>
            </a:r>
            <a:endParaRPr lang="ru-RU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714348" y="2285992"/>
            <a:ext cx="7500990" cy="221457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§1 (до построения макетов),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 №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 3, 10, 19.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 bwMode="auto">
          <a:xfrm>
            <a:off x="8286776" y="6429396"/>
            <a:ext cx="857224" cy="428604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500042"/>
            <a:ext cx="78581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/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pPr marL="457200" indent="-457200" algn="ctr"/>
            <a:endParaRPr lang="ru-RU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Мордкович А.Г. Алгебра и начала математического анализа. 10-11 классы. В 2ч. Учебник и задачник для  учащихся  общеобразовательных учреждений (базовый уровень). -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М.:Мнемозина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2008г.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http://www.virtualcard.ru/postcard.php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?image=images04/pic3311.jpg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05251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6000" dirty="0" smtClean="0">
              <a:latin typeface="Monotype Corsiva" pitchFamily="66" charset="0"/>
            </a:endParaRPr>
          </a:p>
        </p:txBody>
      </p:sp>
      <p:sp>
        <p:nvSpPr>
          <p:cNvPr id="5123" name="Содержимое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28596" y="1714489"/>
            <a:ext cx="8358188" cy="4429156"/>
          </a:xfrm>
        </p:spPr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  <a:latin typeface="Monotype Corsiva" pitchFamily="66" charset="0"/>
              </a:rPr>
              <a:t>Повторение алгебраических функций, изучаемых в 7-9 классах, единиц измерения угловых величин, формулы для нахождения длины окружности, геометрического смысл числа </a:t>
            </a:r>
            <a:r>
              <a:rPr lang="el-GR" b="1" dirty="0" smtClean="0">
                <a:solidFill>
                  <a:srgbClr val="0000CC"/>
                </a:solidFill>
                <a:latin typeface="Monotype Corsiva" pitchFamily="66" charset="0"/>
              </a:rPr>
              <a:t>Π</a:t>
            </a:r>
            <a:r>
              <a:rPr lang="ru-RU" b="1" dirty="0" smtClean="0">
                <a:solidFill>
                  <a:srgbClr val="0000CC"/>
                </a:solidFill>
                <a:latin typeface="Monotype Corsiva" pitchFamily="66" charset="0"/>
              </a:rPr>
              <a:t> и его значения.</a:t>
            </a:r>
          </a:p>
          <a:p>
            <a:r>
              <a:rPr lang="ru-RU" b="1" dirty="0" smtClean="0">
                <a:solidFill>
                  <a:srgbClr val="0000CC"/>
                </a:solidFill>
                <a:latin typeface="Monotype Corsiva" pitchFamily="66" charset="0"/>
              </a:rPr>
              <a:t>Формирование понятия числовая окружность», длина дуги  окружности. </a:t>
            </a:r>
          </a:p>
          <a:p>
            <a:r>
              <a:rPr lang="ru-RU" b="1" dirty="0" smtClean="0">
                <a:solidFill>
                  <a:srgbClr val="0000CC"/>
                </a:solidFill>
                <a:latin typeface="Monotype Corsiva" pitchFamily="66" charset="0"/>
              </a:rPr>
              <a:t>Развитие логического мышления; </a:t>
            </a:r>
          </a:p>
          <a:p>
            <a:r>
              <a:rPr lang="ru-RU" b="1" dirty="0" smtClean="0">
                <a:solidFill>
                  <a:srgbClr val="0000CC"/>
                </a:solidFill>
                <a:latin typeface="Monotype Corsiva" pitchFamily="66" charset="0"/>
              </a:rPr>
              <a:t> Воспитание ответственного отношения к  учебе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214291"/>
            <a:ext cx="39290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0000CC"/>
                </a:solidFill>
                <a:latin typeface="Monotype Corsiva" pitchFamily="66" charset="0"/>
                <a:ea typeface="+mj-ea"/>
                <a:cs typeface="+mj-cs"/>
              </a:rPr>
              <a:t>Цель урока</a:t>
            </a:r>
            <a:endParaRPr lang="ru-RU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642938" y="285750"/>
            <a:ext cx="7772400" cy="1143000"/>
          </a:xfrm>
        </p:spPr>
        <p:txBody>
          <a:bodyPr/>
          <a:lstStyle/>
          <a:p>
            <a:pPr algn="ctr"/>
            <a:r>
              <a:rPr lang="ru-RU" sz="6000" dirty="0" smtClean="0">
                <a:solidFill>
                  <a:srgbClr val="0000CC"/>
                </a:solidFill>
                <a:latin typeface="Monotype Corsiva" pitchFamily="66" charset="0"/>
              </a:rPr>
              <a:t>Ход урока</a:t>
            </a:r>
          </a:p>
        </p:txBody>
      </p:sp>
      <p:sp>
        <p:nvSpPr>
          <p:cNvPr id="6147" name="Содержимое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1357313" y="2357438"/>
            <a:ext cx="6429375" cy="3857644"/>
          </a:xfrm>
        </p:spPr>
        <p:txBody>
          <a:bodyPr/>
          <a:lstStyle/>
          <a:p>
            <a:pPr algn="just"/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  <a:hlinkClick r:id="rId2" action="ppaction://hlinksldjump"/>
              </a:rPr>
              <a:t>Повторение </a:t>
            </a:r>
            <a:endParaRPr lang="ru-RU" sz="4000" b="1" dirty="0" smtClean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  <a:hlinkClick r:id="rId3" action="ppaction://hlinksldjump"/>
              </a:rPr>
              <a:t>Решение задач</a:t>
            </a:r>
            <a:endParaRPr lang="ru-RU" sz="4000" b="1" dirty="0" smtClean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  <a:hlinkClick r:id="rId4" action="ppaction://hlinksldjump"/>
              </a:rPr>
              <a:t>Изучение нового материала</a:t>
            </a:r>
            <a:endParaRPr lang="ru-RU" sz="4000" b="1" dirty="0" smtClean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  <a:hlinkClick r:id="rId5" action="ppaction://hlinksldjump"/>
              </a:rPr>
              <a:t>Закрепление изученного</a:t>
            </a:r>
            <a:endParaRPr lang="ru-RU" sz="4000" b="1" dirty="0" smtClean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  <a:hlinkClick r:id="rId6" action="ppaction://hlinksldjump"/>
              </a:rPr>
              <a:t>Домашнее задание</a:t>
            </a:r>
            <a:endParaRPr lang="ru-RU" sz="4000" b="1" dirty="0" smtClean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623887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График какой из функций изображен на рисунке?</a:t>
            </a:r>
          </a:p>
        </p:txBody>
      </p:sp>
      <p:sp>
        <p:nvSpPr>
          <p:cNvPr id="115" name="Прямоугольник 114"/>
          <p:cNvSpPr/>
          <p:nvPr/>
        </p:nvSpPr>
        <p:spPr bwMode="auto">
          <a:xfrm>
            <a:off x="3286116" y="1214422"/>
            <a:ext cx="5715040" cy="1285884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numCol="2"/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 err="1">
                <a:latin typeface="Tahoma" pitchFamily="34" charset="0"/>
              </a:rPr>
              <a:t>у=</a:t>
            </a:r>
            <a:r>
              <a:rPr lang="ru-RU" sz="2400" dirty="0">
                <a:latin typeface="Tahoma" pitchFamily="34" charset="0"/>
              </a:rPr>
              <a:t>-(х+2)</a:t>
            </a:r>
            <a:r>
              <a:rPr lang="ru-RU" sz="2400" baseline="30000" dirty="0">
                <a:latin typeface="Tahoma" pitchFamily="34" charset="0"/>
              </a:rPr>
              <a:t>2</a:t>
            </a:r>
            <a:r>
              <a:rPr lang="ru-RU" sz="2400" dirty="0">
                <a:latin typeface="Tahoma" pitchFamily="34" charset="0"/>
              </a:rPr>
              <a:t>-5</a:t>
            </a:r>
            <a:r>
              <a:rPr lang="ru-RU" sz="2400" baseline="30000" dirty="0">
                <a:latin typeface="Tahoma" pitchFamily="34" charset="0"/>
              </a:rPr>
              <a:t>                   </a:t>
            </a:r>
            <a:endParaRPr lang="ru-RU" sz="2400" dirty="0">
              <a:latin typeface="Tahoma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ru-RU" sz="2400" baseline="30000" dirty="0">
              <a:latin typeface="Tahoma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 err="1">
                <a:latin typeface="Tahoma" pitchFamily="34" charset="0"/>
              </a:rPr>
              <a:t>у=</a:t>
            </a:r>
            <a:r>
              <a:rPr lang="ru-RU" sz="2400" dirty="0">
                <a:latin typeface="Tahoma" pitchFamily="34" charset="0"/>
              </a:rPr>
              <a:t> -(х+2)</a:t>
            </a:r>
            <a:r>
              <a:rPr lang="ru-RU" sz="2400" baseline="30000" dirty="0">
                <a:latin typeface="Tahoma" pitchFamily="34" charset="0"/>
              </a:rPr>
              <a:t>2</a:t>
            </a:r>
            <a:r>
              <a:rPr lang="ru-RU" sz="2400" dirty="0">
                <a:latin typeface="Tahoma" pitchFamily="34" charset="0"/>
              </a:rPr>
              <a:t>+5</a:t>
            </a:r>
            <a:r>
              <a:rPr lang="ru-RU" sz="2400" baseline="30000" dirty="0">
                <a:latin typeface="Tahoma" pitchFamily="34" charset="0"/>
              </a:rPr>
              <a:t>           </a:t>
            </a:r>
            <a:endParaRPr lang="ru-RU" sz="2400" dirty="0">
              <a:latin typeface="Tahoma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ru-RU" sz="2400" baseline="30000" dirty="0">
              <a:latin typeface="Tahoma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ru-RU" sz="100" baseline="30000" dirty="0">
              <a:latin typeface="Tahoma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 err="1">
                <a:latin typeface="Tahoma" pitchFamily="34" charset="0"/>
              </a:rPr>
              <a:t>у=</a:t>
            </a:r>
            <a:r>
              <a:rPr lang="ru-RU" sz="2400" dirty="0">
                <a:latin typeface="Tahoma" pitchFamily="34" charset="0"/>
              </a:rPr>
              <a:t> (х-2)</a:t>
            </a:r>
            <a:r>
              <a:rPr lang="ru-RU" sz="2400" baseline="30000" dirty="0">
                <a:latin typeface="Tahoma" pitchFamily="34" charset="0"/>
              </a:rPr>
              <a:t>2</a:t>
            </a:r>
            <a:r>
              <a:rPr lang="ru-RU" sz="2400" dirty="0">
                <a:latin typeface="Tahoma" pitchFamily="34" charset="0"/>
              </a:rPr>
              <a:t>+5</a:t>
            </a:r>
            <a:r>
              <a:rPr lang="ru-RU" sz="2400" baseline="30000" dirty="0">
                <a:latin typeface="Tahoma" pitchFamily="34" charset="0"/>
              </a:rPr>
              <a:t> </a:t>
            </a:r>
            <a:endParaRPr lang="ru-RU" sz="2400" dirty="0">
              <a:latin typeface="Tahoma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ru-RU" sz="1050" dirty="0">
              <a:latin typeface="Tahoma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ru-RU" sz="300" dirty="0">
              <a:latin typeface="Tahoma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 err="1">
                <a:latin typeface="Tahoma" pitchFamily="34" charset="0"/>
              </a:rPr>
              <a:t>у=</a:t>
            </a:r>
            <a:r>
              <a:rPr lang="ru-RU" sz="2400" dirty="0">
                <a:latin typeface="Tahoma" pitchFamily="34" charset="0"/>
              </a:rPr>
              <a:t> -(х-2)</a:t>
            </a:r>
            <a:r>
              <a:rPr lang="ru-RU" sz="2400" baseline="30000" dirty="0">
                <a:latin typeface="Tahoma" pitchFamily="34" charset="0"/>
              </a:rPr>
              <a:t>2</a:t>
            </a:r>
            <a:r>
              <a:rPr lang="ru-RU" sz="2400" dirty="0">
                <a:latin typeface="Tahoma" pitchFamily="34" charset="0"/>
              </a:rPr>
              <a:t>+5</a:t>
            </a:r>
            <a:r>
              <a:rPr lang="ru-RU" sz="2400" baseline="30000" dirty="0">
                <a:latin typeface="Tahoma" pitchFamily="34" charset="0"/>
              </a:rPr>
              <a:t> </a:t>
            </a:r>
            <a:endParaRPr lang="ru-RU" sz="2400" dirty="0">
              <a:latin typeface="Tahoma" pitchFamily="34" charset="0"/>
            </a:endParaRPr>
          </a:p>
          <a:p>
            <a:pPr marL="457200" indent="-457200">
              <a:defRPr/>
            </a:pPr>
            <a:endParaRPr lang="ru-RU" sz="2400" baseline="30000" dirty="0">
              <a:latin typeface="Tahoma" pitchFamily="34" charset="0"/>
            </a:endParaRPr>
          </a:p>
        </p:txBody>
      </p:sp>
      <p:grpSp>
        <p:nvGrpSpPr>
          <p:cNvPr id="2" name="Группа 116"/>
          <p:cNvGrpSpPr>
            <a:grpSpLocks/>
          </p:cNvGrpSpPr>
          <p:nvPr/>
        </p:nvGrpSpPr>
        <p:grpSpPr bwMode="auto">
          <a:xfrm>
            <a:off x="642910" y="1000108"/>
            <a:ext cx="2643188" cy="2641600"/>
            <a:chOff x="714346" y="1000108"/>
            <a:chExt cx="2643208" cy="2641279"/>
          </a:xfrm>
        </p:grpSpPr>
        <p:grpSp>
          <p:nvGrpSpPr>
            <p:cNvPr id="8249" name="Group 31"/>
            <p:cNvGrpSpPr>
              <a:grpSpLocks/>
            </p:cNvGrpSpPr>
            <p:nvPr/>
          </p:nvGrpSpPr>
          <p:grpSpPr bwMode="auto">
            <a:xfrm>
              <a:off x="714346" y="1000108"/>
              <a:ext cx="2643208" cy="2641279"/>
              <a:chOff x="2825" y="99"/>
              <a:chExt cx="2702" cy="2665"/>
            </a:xfrm>
          </p:grpSpPr>
          <p:sp useBgFill="1">
            <p:nvSpPr>
              <p:cNvPr id="8251" name="Rectangle 32"/>
              <p:cNvSpPr>
                <a:spLocks noChangeArrowheads="1"/>
              </p:cNvSpPr>
              <p:nvPr/>
            </p:nvSpPr>
            <p:spPr bwMode="auto">
              <a:xfrm>
                <a:off x="3889" y="99"/>
                <a:ext cx="357" cy="447"/>
              </a:xfrm>
              <a:prstGeom prst="rect">
                <a:avLst/>
              </a:prstGeom>
              <a:ln w="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ru-RU" sz="1100">
                    <a:latin typeface="Calibri" pitchFamily="34" charset="0"/>
                  </a:rPr>
                  <a:t>у</a:t>
                </a:r>
                <a:endParaRPr lang="ru-RU"/>
              </a:p>
            </p:txBody>
          </p:sp>
          <p:grpSp>
            <p:nvGrpSpPr>
              <p:cNvPr id="8252" name="Group 33"/>
              <p:cNvGrpSpPr>
                <a:grpSpLocks/>
              </p:cNvGrpSpPr>
              <p:nvPr/>
            </p:nvGrpSpPr>
            <p:grpSpPr bwMode="auto">
              <a:xfrm>
                <a:off x="2825" y="116"/>
                <a:ext cx="2702" cy="2648"/>
                <a:chOff x="2825" y="116"/>
                <a:chExt cx="2702" cy="2648"/>
              </a:xfrm>
            </p:grpSpPr>
            <p:sp useBgFill="1">
              <p:nvSpPr>
                <p:cNvPr id="8253" name="Rectangle 34"/>
                <p:cNvSpPr>
                  <a:spLocks noChangeArrowheads="1"/>
                </p:cNvSpPr>
                <p:nvPr/>
              </p:nvSpPr>
              <p:spPr bwMode="auto">
                <a:xfrm>
                  <a:off x="5170" y="1517"/>
                  <a:ext cx="357" cy="324"/>
                </a:xfrm>
                <a:prstGeom prst="rect">
                  <a:avLst/>
                </a:prstGeom>
                <a:ln w="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ru-RU" sz="1100">
                      <a:latin typeface="Calibri" pitchFamily="34" charset="0"/>
                    </a:rPr>
                    <a:t>х</a:t>
                  </a:r>
                  <a:endParaRPr lang="ru-RU"/>
                </a:p>
              </p:txBody>
            </p:sp>
            <p:grpSp>
              <p:nvGrpSpPr>
                <p:cNvPr id="8254" name="Group 35"/>
                <p:cNvGrpSpPr>
                  <a:grpSpLocks/>
                </p:cNvGrpSpPr>
                <p:nvPr/>
              </p:nvGrpSpPr>
              <p:grpSpPr bwMode="auto">
                <a:xfrm>
                  <a:off x="2825" y="116"/>
                  <a:ext cx="2570" cy="2648"/>
                  <a:chOff x="2825" y="116"/>
                  <a:chExt cx="2570" cy="2648"/>
                </a:xfrm>
              </p:grpSpPr>
              <p:sp useBgFill="1">
                <p:nvSpPr>
                  <p:cNvPr id="8255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3928" y="1517"/>
                    <a:ext cx="357" cy="447"/>
                  </a:xfrm>
                  <a:prstGeom prst="rect">
                    <a:avLst/>
                  </a:prstGeom>
                  <a:ln w="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spcAft>
                        <a:spcPts val="1000"/>
                      </a:spcAft>
                    </a:pPr>
                    <a:r>
                      <a:rPr lang="ru-RU" sz="1100">
                        <a:latin typeface="Times New Roman" pitchFamily="18" charset="0"/>
                      </a:rPr>
                      <a:t>0</a:t>
                    </a:r>
                    <a:endParaRPr lang="ru-RU"/>
                  </a:p>
                </p:txBody>
              </p:sp>
              <p:grpSp>
                <p:nvGrpSpPr>
                  <p:cNvPr id="8256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2825" y="116"/>
                    <a:ext cx="2570" cy="2648"/>
                    <a:chOff x="2381" y="116"/>
                    <a:chExt cx="3644" cy="3670"/>
                  </a:xfrm>
                </p:grpSpPr>
                <p:grpSp>
                  <p:nvGrpSpPr>
                    <p:cNvPr id="8257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21" y="201"/>
                      <a:ext cx="3555" cy="3525"/>
                      <a:chOff x="1830" y="210"/>
                      <a:chExt cx="3555" cy="3525"/>
                    </a:xfrm>
                  </p:grpSpPr>
                  <p:cxnSp>
                    <p:nvCxnSpPr>
                      <p:cNvPr id="8284" name="AutoShape 3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830" y="2115"/>
                        <a:ext cx="3555" cy="30"/>
                      </a:xfrm>
                      <a:prstGeom prst="straightConnector1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  <a:headEnd/>
                        <a:tailEnd type="stealth" w="med" len="lg"/>
                      </a:ln>
                    </p:spPr>
                  </p:cxnSp>
                  <p:cxnSp>
                    <p:nvCxnSpPr>
                      <p:cNvPr id="8285" name="AutoShape 4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3630" y="210"/>
                        <a:ext cx="1" cy="3525"/>
                      </a:xfrm>
                      <a:prstGeom prst="straightConnector1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  <a:headEnd/>
                        <a:tailEnd type="stealth" w="med" len="lg"/>
                      </a:ln>
                    </p:spPr>
                  </p:cxnSp>
                </p:grpSp>
                <p:grpSp>
                  <p:nvGrpSpPr>
                    <p:cNvPr id="8258" name="Group 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81" y="116"/>
                      <a:ext cx="3644" cy="3670"/>
                      <a:chOff x="1777" y="140"/>
                      <a:chExt cx="3644" cy="3670"/>
                    </a:xfrm>
                  </p:grpSpPr>
                  <p:grpSp>
                    <p:nvGrpSpPr>
                      <p:cNvPr id="8259" name="Group 4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77" y="150"/>
                        <a:ext cx="3644" cy="2655"/>
                        <a:chOff x="1777" y="150"/>
                        <a:chExt cx="3644" cy="2655"/>
                      </a:xfrm>
                    </p:grpSpPr>
                    <p:cxnSp>
                      <p:nvCxnSpPr>
                        <p:cNvPr id="8275" name="AutoShape 4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77" y="150"/>
                          <a:ext cx="3643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76" name="AutoShape 4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2" y="495"/>
                          <a:ext cx="3638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77" name="AutoShape 45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800" y="1140"/>
                          <a:ext cx="3620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78" name="AutoShape 4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8" y="825"/>
                          <a:ext cx="3632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79" name="AutoShape 47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5" y="1470"/>
                          <a:ext cx="3635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80" name="AutoShape 48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2" y="1815"/>
                          <a:ext cx="3639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81" name="AutoShape 49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5" y="2130"/>
                          <a:ext cx="3636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82" name="AutoShape 5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91" y="2475"/>
                          <a:ext cx="3630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83" name="AutoShape 5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800" y="2790"/>
                          <a:ext cx="3620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  <p:cxnSp>
                    <p:nvCxnSpPr>
                      <p:cNvPr id="8260" name="AutoShape 5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800" y="3120"/>
                        <a:ext cx="3621" cy="1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8261" name="AutoShape 5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777" y="3465"/>
                        <a:ext cx="3644" cy="1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8262" name="AutoShape 5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785" y="3795"/>
                        <a:ext cx="3635" cy="1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grpSp>
                    <p:nvGrpSpPr>
                      <p:cNvPr id="8263" name="Group 5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85" y="140"/>
                        <a:ext cx="3636" cy="3670"/>
                        <a:chOff x="1785" y="140"/>
                        <a:chExt cx="3636" cy="3670"/>
                      </a:xfrm>
                    </p:grpSpPr>
                    <p:cxnSp>
                      <p:nvCxnSpPr>
                        <p:cNvPr id="8264" name="AutoShape 5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1785" y="150"/>
                          <a:ext cx="1" cy="36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65" name="AutoShape 57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191" y="140"/>
                          <a:ext cx="1" cy="365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66" name="AutoShape 58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529" y="150"/>
                          <a:ext cx="1" cy="36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67" name="AutoShape 59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905" y="156"/>
                          <a:ext cx="1" cy="3639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68" name="AutoShape 6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244" y="140"/>
                          <a:ext cx="1" cy="365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69" name="AutoShape 6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619" y="168"/>
                          <a:ext cx="1" cy="3642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70" name="AutoShape 62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994" y="159"/>
                          <a:ext cx="1" cy="3636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71" name="AutoShape 6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4347" y="148"/>
                          <a:ext cx="0" cy="3638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72" name="AutoShape 6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4697" y="149"/>
                          <a:ext cx="0" cy="363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73" name="AutoShape 65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5070" y="159"/>
                          <a:ext cx="1" cy="362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74" name="AutoShape 6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5420" y="168"/>
                          <a:ext cx="1" cy="362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</p:grpSp>
              </p:grpSp>
            </p:grpSp>
          </p:grpSp>
        </p:grpSp>
        <p:sp>
          <p:nvSpPr>
            <p:cNvPr id="8250" name="Полилиния 115"/>
            <p:cNvSpPr>
              <a:spLocks noChangeArrowheads="1"/>
            </p:cNvSpPr>
            <p:nvPr/>
          </p:nvSpPr>
          <p:spPr bwMode="auto">
            <a:xfrm>
              <a:off x="1714500" y="1293461"/>
              <a:ext cx="1514475" cy="2126014"/>
            </a:xfrm>
            <a:custGeom>
              <a:avLst/>
              <a:gdLst>
                <a:gd name="T0" fmla="*/ 0 w 1514475"/>
                <a:gd name="T1" fmla="*/ 2164991 h 2068512"/>
                <a:gd name="T2" fmla="*/ 266700 w 1514475"/>
                <a:gd name="T3" fmla="*/ 957560 h 2068512"/>
                <a:gd name="T4" fmla="*/ 523875 w 1514475"/>
                <a:gd name="T5" fmla="*/ 243163 h 2068512"/>
                <a:gd name="T6" fmla="*/ 781050 w 1514475"/>
                <a:gd name="T7" fmla="*/ 1676 h 2068512"/>
                <a:gd name="T8" fmla="*/ 1019175 w 1514475"/>
                <a:gd name="T9" fmla="*/ 253225 h 2068512"/>
                <a:gd name="T10" fmla="*/ 1285875 w 1514475"/>
                <a:gd name="T11" fmla="*/ 987745 h 2068512"/>
                <a:gd name="T12" fmla="*/ 1514475 w 1514475"/>
                <a:gd name="T13" fmla="*/ 2185115 h 2068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4475"/>
                <a:gd name="T22" fmla="*/ 0 h 2068512"/>
                <a:gd name="T23" fmla="*/ 1514475 w 1514475"/>
                <a:gd name="T24" fmla="*/ 2068512 h 2068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4475" h="2068512">
                  <a:moveTo>
                    <a:pt x="0" y="2049462"/>
                  </a:moveTo>
                  <a:cubicBezTo>
                    <a:pt x="89694" y="1629568"/>
                    <a:pt x="179388" y="1209675"/>
                    <a:pt x="266700" y="906462"/>
                  </a:cubicBezTo>
                  <a:cubicBezTo>
                    <a:pt x="354013" y="603250"/>
                    <a:pt x="438150" y="380999"/>
                    <a:pt x="523875" y="230187"/>
                  </a:cubicBezTo>
                  <a:cubicBezTo>
                    <a:pt x="609600" y="79375"/>
                    <a:pt x="698500" y="0"/>
                    <a:pt x="781050" y="1587"/>
                  </a:cubicBezTo>
                  <a:cubicBezTo>
                    <a:pt x="863600" y="3174"/>
                    <a:pt x="935038" y="84137"/>
                    <a:pt x="1019175" y="239712"/>
                  </a:cubicBezTo>
                  <a:cubicBezTo>
                    <a:pt x="1103312" y="395287"/>
                    <a:pt x="1203325" y="630237"/>
                    <a:pt x="1285875" y="935037"/>
                  </a:cubicBezTo>
                  <a:cubicBezTo>
                    <a:pt x="1368425" y="1239837"/>
                    <a:pt x="1441450" y="1654174"/>
                    <a:pt x="1514475" y="2068512"/>
                  </a:cubicBezTo>
                </a:path>
              </a:pathLst>
            </a:custGeom>
            <a:noFill/>
            <a:ln w="50800" cap="rnd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 sz="2400">
                <a:latin typeface="Tahoma" pitchFamily="34" charset="0"/>
              </a:endParaRPr>
            </a:p>
          </p:txBody>
        </p:sp>
      </p:grpSp>
      <p:grpSp>
        <p:nvGrpSpPr>
          <p:cNvPr id="11" name="Группа 122"/>
          <p:cNvGrpSpPr>
            <a:grpSpLocks/>
          </p:cNvGrpSpPr>
          <p:nvPr/>
        </p:nvGrpSpPr>
        <p:grpSpPr bwMode="auto">
          <a:xfrm>
            <a:off x="5643563" y="3929063"/>
            <a:ext cx="2643187" cy="2570162"/>
            <a:chOff x="5643568" y="3929066"/>
            <a:chExt cx="2643208" cy="2569841"/>
          </a:xfrm>
        </p:grpSpPr>
        <p:grpSp>
          <p:nvGrpSpPr>
            <p:cNvPr id="8210" name="Group 31"/>
            <p:cNvGrpSpPr>
              <a:grpSpLocks/>
            </p:cNvGrpSpPr>
            <p:nvPr/>
          </p:nvGrpSpPr>
          <p:grpSpPr bwMode="auto">
            <a:xfrm>
              <a:off x="5643568" y="3929066"/>
              <a:ext cx="2643208" cy="2569841"/>
              <a:chOff x="2825" y="99"/>
              <a:chExt cx="2702" cy="2665"/>
            </a:xfrm>
          </p:grpSpPr>
          <p:sp useBgFill="1">
            <p:nvSpPr>
              <p:cNvPr id="8214" name="Rectangle 32"/>
              <p:cNvSpPr>
                <a:spLocks noChangeArrowheads="1"/>
              </p:cNvSpPr>
              <p:nvPr/>
            </p:nvSpPr>
            <p:spPr bwMode="auto">
              <a:xfrm>
                <a:off x="3889" y="99"/>
                <a:ext cx="357" cy="447"/>
              </a:xfrm>
              <a:prstGeom prst="rect">
                <a:avLst/>
              </a:prstGeom>
              <a:ln w="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ru-RU" sz="1100">
                    <a:latin typeface="Calibri" pitchFamily="34" charset="0"/>
                  </a:rPr>
                  <a:t>у</a:t>
                </a:r>
                <a:endParaRPr lang="ru-RU"/>
              </a:p>
            </p:txBody>
          </p:sp>
          <p:grpSp>
            <p:nvGrpSpPr>
              <p:cNvPr id="8215" name="Group 33"/>
              <p:cNvGrpSpPr>
                <a:grpSpLocks/>
              </p:cNvGrpSpPr>
              <p:nvPr/>
            </p:nvGrpSpPr>
            <p:grpSpPr bwMode="auto">
              <a:xfrm>
                <a:off x="2825" y="116"/>
                <a:ext cx="2702" cy="2647"/>
                <a:chOff x="2825" y="116"/>
                <a:chExt cx="2702" cy="2647"/>
              </a:xfrm>
            </p:grpSpPr>
            <p:sp useBgFill="1">
              <p:nvSpPr>
                <p:cNvPr id="8216" name="Rectangle 34"/>
                <p:cNvSpPr>
                  <a:spLocks noChangeArrowheads="1"/>
                </p:cNvSpPr>
                <p:nvPr/>
              </p:nvSpPr>
              <p:spPr bwMode="auto">
                <a:xfrm>
                  <a:off x="5170" y="1517"/>
                  <a:ext cx="357" cy="324"/>
                </a:xfrm>
                <a:prstGeom prst="rect">
                  <a:avLst/>
                </a:prstGeom>
                <a:ln w="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ru-RU" sz="1100">
                      <a:latin typeface="Calibri" pitchFamily="34" charset="0"/>
                    </a:rPr>
                    <a:t>х</a:t>
                  </a:r>
                  <a:endParaRPr lang="ru-RU"/>
                </a:p>
              </p:txBody>
            </p:sp>
            <p:grpSp>
              <p:nvGrpSpPr>
                <p:cNvPr id="8217" name="Group 35"/>
                <p:cNvGrpSpPr>
                  <a:grpSpLocks/>
                </p:cNvGrpSpPr>
                <p:nvPr/>
              </p:nvGrpSpPr>
              <p:grpSpPr bwMode="auto">
                <a:xfrm>
                  <a:off x="2825" y="116"/>
                  <a:ext cx="2570" cy="2647"/>
                  <a:chOff x="2825" y="116"/>
                  <a:chExt cx="2570" cy="2647"/>
                </a:xfrm>
              </p:grpSpPr>
              <p:sp useBgFill="1">
                <p:nvSpPr>
                  <p:cNvPr id="8218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3928" y="1517"/>
                    <a:ext cx="357" cy="447"/>
                  </a:xfrm>
                  <a:prstGeom prst="rect">
                    <a:avLst/>
                  </a:prstGeom>
                  <a:ln w="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spcAft>
                        <a:spcPts val="1000"/>
                      </a:spcAft>
                    </a:pPr>
                    <a:r>
                      <a:rPr lang="ru-RU" sz="1100" dirty="0">
                        <a:latin typeface="Times New Roman" pitchFamily="18" charset="0"/>
                      </a:rPr>
                      <a:t>0</a:t>
                    </a:r>
                    <a:endParaRPr lang="ru-RU" dirty="0"/>
                  </a:p>
                </p:txBody>
              </p:sp>
              <p:grpSp>
                <p:nvGrpSpPr>
                  <p:cNvPr id="8219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2825" y="116"/>
                    <a:ext cx="2570" cy="2647"/>
                    <a:chOff x="2381" y="116"/>
                    <a:chExt cx="3644" cy="3670"/>
                  </a:xfrm>
                </p:grpSpPr>
                <p:grpSp>
                  <p:nvGrpSpPr>
                    <p:cNvPr id="8220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21" y="201"/>
                      <a:ext cx="3555" cy="3525"/>
                      <a:chOff x="1830" y="210"/>
                      <a:chExt cx="3555" cy="3525"/>
                    </a:xfrm>
                  </p:grpSpPr>
                  <p:cxnSp>
                    <p:nvCxnSpPr>
                      <p:cNvPr id="8247" name="AutoShape 3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830" y="2115"/>
                        <a:ext cx="3555" cy="30"/>
                      </a:xfrm>
                      <a:prstGeom prst="straightConnector1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  <a:headEnd/>
                        <a:tailEnd type="stealth" w="med" len="lg"/>
                      </a:ln>
                    </p:spPr>
                  </p:cxnSp>
                  <p:cxnSp>
                    <p:nvCxnSpPr>
                      <p:cNvPr id="8248" name="AutoShape 4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3630" y="210"/>
                        <a:ext cx="1" cy="3525"/>
                      </a:xfrm>
                      <a:prstGeom prst="straightConnector1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  <a:headEnd/>
                        <a:tailEnd type="stealth" w="med" len="lg"/>
                      </a:ln>
                    </p:spPr>
                  </p:cxnSp>
                </p:grpSp>
                <p:grpSp>
                  <p:nvGrpSpPr>
                    <p:cNvPr id="8221" name="Group 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81" y="116"/>
                      <a:ext cx="3644" cy="3670"/>
                      <a:chOff x="1777" y="140"/>
                      <a:chExt cx="3644" cy="3670"/>
                    </a:xfrm>
                  </p:grpSpPr>
                  <p:grpSp>
                    <p:nvGrpSpPr>
                      <p:cNvPr id="8222" name="Group 4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77" y="150"/>
                        <a:ext cx="3644" cy="2655"/>
                        <a:chOff x="1777" y="150"/>
                        <a:chExt cx="3644" cy="2655"/>
                      </a:xfrm>
                    </p:grpSpPr>
                    <p:cxnSp>
                      <p:nvCxnSpPr>
                        <p:cNvPr id="8238" name="AutoShape 4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77" y="150"/>
                          <a:ext cx="3643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39" name="AutoShape 4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2" y="495"/>
                          <a:ext cx="3638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40" name="AutoShape 45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800" y="1140"/>
                          <a:ext cx="3620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41" name="AutoShape 4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8" y="825"/>
                          <a:ext cx="3632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42" name="AutoShape 47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5" y="1470"/>
                          <a:ext cx="3635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43" name="AutoShape 48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2" y="1815"/>
                          <a:ext cx="3639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44" name="AutoShape 49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5" y="2130"/>
                          <a:ext cx="3636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45" name="AutoShape 5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91" y="2475"/>
                          <a:ext cx="3630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46" name="AutoShape 5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800" y="2790"/>
                          <a:ext cx="3620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  <p:cxnSp>
                    <p:nvCxnSpPr>
                      <p:cNvPr id="8223" name="AutoShape 5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800" y="3120"/>
                        <a:ext cx="3621" cy="1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8224" name="AutoShape 5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777" y="3465"/>
                        <a:ext cx="3644" cy="1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8225" name="AutoShape 5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785" y="3795"/>
                        <a:ext cx="3635" cy="1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grpSp>
                    <p:nvGrpSpPr>
                      <p:cNvPr id="8226" name="Group 5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85" y="140"/>
                        <a:ext cx="3636" cy="3670"/>
                        <a:chOff x="1785" y="140"/>
                        <a:chExt cx="3636" cy="3670"/>
                      </a:xfrm>
                    </p:grpSpPr>
                    <p:cxnSp>
                      <p:nvCxnSpPr>
                        <p:cNvPr id="8227" name="AutoShape 5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1785" y="150"/>
                          <a:ext cx="1" cy="36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28" name="AutoShape 57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191" y="140"/>
                          <a:ext cx="1" cy="365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29" name="AutoShape 58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529" y="150"/>
                          <a:ext cx="1" cy="36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30" name="AutoShape 59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905" y="156"/>
                          <a:ext cx="1" cy="3639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31" name="AutoShape 6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244" y="140"/>
                          <a:ext cx="1" cy="365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32" name="AutoShape 6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619" y="168"/>
                          <a:ext cx="1" cy="3642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33" name="AutoShape 62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994" y="159"/>
                          <a:ext cx="1" cy="3636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34" name="AutoShape 6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4347" y="148"/>
                          <a:ext cx="0" cy="3638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35" name="AutoShape 6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4697" y="149"/>
                          <a:ext cx="0" cy="363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36" name="AutoShape 65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5070" y="159"/>
                          <a:ext cx="1" cy="362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8237" name="AutoShape 6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5420" y="168"/>
                          <a:ext cx="1" cy="362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</p:grpSp>
              </p:grpSp>
            </p:grpSp>
          </p:grpSp>
        </p:grpSp>
        <p:grpSp>
          <p:nvGrpSpPr>
            <p:cNvPr id="8211" name="Группа 120"/>
            <p:cNvGrpSpPr>
              <a:grpSpLocks/>
            </p:cNvGrpSpPr>
            <p:nvPr/>
          </p:nvGrpSpPr>
          <p:grpSpPr bwMode="auto">
            <a:xfrm>
              <a:off x="5910273" y="4214818"/>
              <a:ext cx="2024076" cy="1871663"/>
              <a:chOff x="5910273" y="4405332"/>
              <a:chExt cx="2024076" cy="1871663"/>
            </a:xfrm>
          </p:grpSpPr>
          <p:sp>
            <p:nvSpPr>
              <p:cNvPr id="8212" name="Полилиния 117"/>
              <p:cNvSpPr>
                <a:spLocks noChangeArrowheads="1"/>
              </p:cNvSpPr>
              <p:nvPr/>
            </p:nvSpPr>
            <p:spPr bwMode="auto">
              <a:xfrm>
                <a:off x="6981849" y="4405332"/>
                <a:ext cx="952500" cy="876300"/>
              </a:xfrm>
              <a:custGeom>
                <a:avLst/>
                <a:gdLst>
                  <a:gd name="T0" fmla="*/ 0 w 952500"/>
                  <a:gd name="T1" fmla="*/ 0 h 876300"/>
                  <a:gd name="T2" fmla="*/ 85725 w 952500"/>
                  <a:gd name="T3" fmla="*/ 428625 h 876300"/>
                  <a:gd name="T4" fmla="*/ 200025 w 952500"/>
                  <a:gd name="T5" fmla="*/ 685800 h 876300"/>
                  <a:gd name="T6" fmla="*/ 447675 w 952500"/>
                  <a:gd name="T7" fmla="*/ 809625 h 876300"/>
                  <a:gd name="T8" fmla="*/ 952500 w 952500"/>
                  <a:gd name="T9" fmla="*/ 876300 h 8763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2500"/>
                  <a:gd name="T16" fmla="*/ 0 h 876300"/>
                  <a:gd name="T17" fmla="*/ 952500 w 952500"/>
                  <a:gd name="T18" fmla="*/ 876300 h 8763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2500" h="876300">
                    <a:moveTo>
                      <a:pt x="0" y="0"/>
                    </a:moveTo>
                    <a:cubicBezTo>
                      <a:pt x="26194" y="157162"/>
                      <a:pt x="52388" y="314325"/>
                      <a:pt x="85725" y="428625"/>
                    </a:cubicBezTo>
                    <a:cubicBezTo>
                      <a:pt x="119063" y="542925"/>
                      <a:pt x="139700" y="622300"/>
                      <a:pt x="200025" y="685800"/>
                    </a:cubicBezTo>
                    <a:cubicBezTo>
                      <a:pt x="260350" y="749300"/>
                      <a:pt x="322263" y="777875"/>
                      <a:pt x="447675" y="809625"/>
                    </a:cubicBezTo>
                    <a:cubicBezTo>
                      <a:pt x="573087" y="841375"/>
                      <a:pt x="762793" y="858837"/>
                      <a:pt x="952500" y="876300"/>
                    </a:cubicBezTo>
                  </a:path>
                </a:pathLst>
              </a:custGeom>
              <a:noFill/>
              <a:ln w="50800" cap="rnd" algn="ctr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 sz="2400">
                  <a:latin typeface="Tahoma" pitchFamily="34" charset="0"/>
                </a:endParaRPr>
              </a:p>
            </p:txBody>
          </p:sp>
          <p:sp>
            <p:nvSpPr>
              <p:cNvPr id="8213" name="Полилиния 118"/>
              <p:cNvSpPr>
                <a:spLocks noChangeArrowheads="1"/>
              </p:cNvSpPr>
              <p:nvPr/>
            </p:nvSpPr>
            <p:spPr bwMode="auto">
              <a:xfrm rot="10800000">
                <a:off x="5910273" y="5400695"/>
                <a:ext cx="952500" cy="876300"/>
              </a:xfrm>
              <a:custGeom>
                <a:avLst/>
                <a:gdLst>
                  <a:gd name="T0" fmla="*/ 0 w 952500"/>
                  <a:gd name="T1" fmla="*/ 0 h 876300"/>
                  <a:gd name="T2" fmla="*/ 85725 w 952500"/>
                  <a:gd name="T3" fmla="*/ 428625 h 876300"/>
                  <a:gd name="T4" fmla="*/ 200025 w 952500"/>
                  <a:gd name="T5" fmla="*/ 685800 h 876300"/>
                  <a:gd name="T6" fmla="*/ 447675 w 952500"/>
                  <a:gd name="T7" fmla="*/ 809625 h 876300"/>
                  <a:gd name="T8" fmla="*/ 952500 w 952500"/>
                  <a:gd name="T9" fmla="*/ 876300 h 8763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2500"/>
                  <a:gd name="T16" fmla="*/ 0 h 876300"/>
                  <a:gd name="T17" fmla="*/ 952500 w 952500"/>
                  <a:gd name="T18" fmla="*/ 876300 h 8763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2500" h="876300">
                    <a:moveTo>
                      <a:pt x="0" y="0"/>
                    </a:moveTo>
                    <a:cubicBezTo>
                      <a:pt x="26194" y="157162"/>
                      <a:pt x="52388" y="314325"/>
                      <a:pt x="85725" y="428625"/>
                    </a:cubicBezTo>
                    <a:cubicBezTo>
                      <a:pt x="119063" y="542925"/>
                      <a:pt x="139700" y="622300"/>
                      <a:pt x="200025" y="685800"/>
                    </a:cubicBezTo>
                    <a:cubicBezTo>
                      <a:pt x="260350" y="749300"/>
                      <a:pt x="322263" y="777875"/>
                      <a:pt x="447675" y="809625"/>
                    </a:cubicBezTo>
                    <a:cubicBezTo>
                      <a:pt x="573087" y="841375"/>
                      <a:pt x="762793" y="858837"/>
                      <a:pt x="952500" y="876300"/>
                    </a:cubicBezTo>
                  </a:path>
                </a:pathLst>
              </a:custGeom>
              <a:noFill/>
              <a:ln w="50800" cap="rnd" algn="ctr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 sz="2400">
                  <a:latin typeface="Tahoma" pitchFamily="34" charset="0"/>
                </a:endParaRPr>
              </a:p>
            </p:txBody>
          </p:sp>
        </p:grpSp>
      </p:grpSp>
      <p:sp>
        <p:nvSpPr>
          <p:cNvPr id="122" name="Прямоугольник 121"/>
          <p:cNvSpPr/>
          <p:nvPr/>
        </p:nvSpPr>
        <p:spPr bwMode="auto">
          <a:xfrm>
            <a:off x="285752" y="4572008"/>
            <a:ext cx="5072066" cy="185738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numCol="2"/>
          <a:lstStyle/>
          <a:p>
            <a:pPr marL="457200" indent="-457200">
              <a:buFont typeface="+mj-lt"/>
              <a:buAutoNum type="arabicPeriod"/>
              <a:defRPr/>
            </a:pPr>
            <a:endParaRPr lang="ru-RU" sz="2400" baseline="30000" dirty="0">
              <a:solidFill>
                <a:srgbClr val="FF0000"/>
              </a:solidFill>
              <a:latin typeface="Tahoma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ru-RU" sz="2400" baseline="30000" dirty="0">
              <a:solidFill>
                <a:srgbClr val="FF0000"/>
              </a:solidFill>
              <a:latin typeface="Tahoma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 err="1">
                <a:latin typeface="+mj-lt"/>
              </a:rPr>
              <a:t>у=</a:t>
            </a:r>
            <a:r>
              <a:rPr lang="ru-RU" sz="2400" dirty="0">
                <a:latin typeface="+mj-lt"/>
              </a:rPr>
              <a:t> 1/(х+1)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ru-RU" sz="2400" dirty="0">
              <a:latin typeface="+mj-lt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 err="1">
                <a:latin typeface="+mj-lt"/>
              </a:rPr>
              <a:t>у=</a:t>
            </a:r>
            <a:r>
              <a:rPr lang="ru-RU" sz="2400" dirty="0">
                <a:latin typeface="+mj-lt"/>
              </a:rPr>
              <a:t> -1/</a:t>
            </a:r>
            <a:r>
              <a:rPr lang="ru-RU" sz="2400" dirty="0" err="1">
                <a:latin typeface="+mj-lt"/>
              </a:rPr>
              <a:t>х</a:t>
            </a:r>
            <a:endParaRPr lang="ru-RU" sz="2400" dirty="0">
              <a:latin typeface="+mj-lt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ru-RU" sz="2400" dirty="0">
              <a:latin typeface="+mj-lt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ru-RU" sz="3200" dirty="0">
              <a:latin typeface="+mj-lt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 err="1">
                <a:latin typeface="+mj-lt"/>
              </a:rPr>
              <a:t>у=</a:t>
            </a:r>
            <a:r>
              <a:rPr lang="ru-RU" sz="2400" dirty="0">
                <a:latin typeface="+mj-lt"/>
              </a:rPr>
              <a:t> 1/х+1</a:t>
            </a:r>
            <a:endParaRPr lang="ru-RU" sz="2400" baseline="30000" dirty="0">
              <a:solidFill>
                <a:srgbClr val="FF0000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ru-RU" sz="3600" baseline="30000" dirty="0">
              <a:solidFill>
                <a:srgbClr val="FF0000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 err="1">
                <a:latin typeface="+mj-lt"/>
              </a:rPr>
              <a:t>у=</a:t>
            </a:r>
            <a:r>
              <a:rPr lang="ru-RU" sz="2400" dirty="0">
                <a:latin typeface="+mj-lt"/>
              </a:rPr>
              <a:t> 1/</a:t>
            </a:r>
            <a:r>
              <a:rPr lang="ru-RU" sz="2400" dirty="0" err="1">
                <a:latin typeface="+mj-lt"/>
              </a:rPr>
              <a:t>х</a:t>
            </a:r>
            <a:endParaRPr lang="ru-RU" sz="2400" dirty="0">
              <a:latin typeface="+mj-lt"/>
            </a:endParaRPr>
          </a:p>
          <a:p>
            <a:pPr marL="457200" indent="-457200">
              <a:defRPr/>
            </a:pPr>
            <a:endParaRPr lang="ru-RU" sz="2400" baseline="30000" dirty="0">
              <a:solidFill>
                <a:srgbClr val="FF0000"/>
              </a:solidFill>
              <a:latin typeface="Tahoma" pitchFamily="34" charset="0"/>
            </a:endParaRPr>
          </a:p>
          <a:p>
            <a:pPr marL="457200" indent="-457200">
              <a:defRPr/>
            </a:pPr>
            <a:r>
              <a:rPr lang="ru-RU" sz="2400" baseline="30000" dirty="0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ru-RU" sz="2400" baseline="30000" dirty="0">
              <a:latin typeface="Tahoma" pitchFamily="34" charset="0"/>
            </a:endParaRPr>
          </a:p>
        </p:txBody>
      </p:sp>
      <p:sp>
        <p:nvSpPr>
          <p:cNvPr id="819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0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1" name="Rectangle 4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8202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3" name="Rectangle 4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8204" name="Rectangle 5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5" name="Rectangle 51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8206" name="Rectangle 5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7" name="Rectangle 5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8209" name="Rectangle 5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5" dur="500" fill="hold"/>
                                        <p:tgtEl>
                                          <p:spTgt spid="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1000" fill="hold"/>
                                        <p:tgtEl>
                                          <p:spTgt spid="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53" dur="500" fill="hold"/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1000" fill="hold"/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build="allAtOnce"/>
      <p:bldP spid="12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2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09638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smtClean="0"/>
              <a:t>Дайте характеристику каждой прямой, составьте ее уравнение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2" name="Овал 351"/>
          <p:cNvSpPr>
            <a:spLocks noChangeArrowheads="1"/>
          </p:cNvSpPr>
          <p:nvPr/>
        </p:nvSpPr>
        <p:spPr bwMode="auto">
          <a:xfrm>
            <a:off x="4643438" y="2928938"/>
            <a:ext cx="1500187" cy="642937"/>
          </a:xfrm>
          <a:prstGeom prst="ellipse">
            <a:avLst/>
          </a:prstGeom>
          <a:noFill/>
          <a:ln w="9525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r>
              <a:rPr lang="ru-RU" sz="2400">
                <a:solidFill>
                  <a:srgbClr val="008000"/>
                </a:solidFill>
                <a:latin typeface="Arial Black" pitchFamily="34" charset="0"/>
              </a:rPr>
              <a:t>У = -3</a:t>
            </a:r>
          </a:p>
        </p:txBody>
      </p:sp>
      <p:sp>
        <p:nvSpPr>
          <p:cNvPr id="353" name="Овал 352"/>
          <p:cNvSpPr>
            <a:spLocks noChangeArrowheads="1"/>
          </p:cNvSpPr>
          <p:nvPr/>
        </p:nvSpPr>
        <p:spPr bwMode="auto">
          <a:xfrm>
            <a:off x="3148013" y="1571625"/>
            <a:ext cx="1500187" cy="714375"/>
          </a:xfrm>
          <a:prstGeom prst="ellipse">
            <a:avLst/>
          </a:prstGeom>
          <a:noFill/>
          <a:ln w="9525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r>
              <a:rPr lang="ru-RU" sz="2400">
                <a:latin typeface="Arial Black" pitchFamily="34" charset="0"/>
              </a:rPr>
              <a:t>У = х+1</a:t>
            </a:r>
          </a:p>
        </p:txBody>
      </p:sp>
      <p:sp>
        <p:nvSpPr>
          <p:cNvPr id="354" name="Овал 353"/>
          <p:cNvSpPr/>
          <p:nvPr/>
        </p:nvSpPr>
        <p:spPr bwMode="auto">
          <a:xfrm>
            <a:off x="3000375" y="4643438"/>
            <a:ext cx="1500188" cy="642937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У = -2х</a:t>
            </a:r>
          </a:p>
        </p:txBody>
      </p:sp>
      <p:sp>
        <p:nvSpPr>
          <p:cNvPr id="355" name="Овал 354"/>
          <p:cNvSpPr>
            <a:spLocks noChangeArrowheads="1"/>
          </p:cNvSpPr>
          <p:nvPr/>
        </p:nvSpPr>
        <p:spPr bwMode="auto">
          <a:xfrm>
            <a:off x="4714875" y="5857875"/>
            <a:ext cx="1500188" cy="642938"/>
          </a:xfrm>
          <a:prstGeom prst="ellipse">
            <a:avLst/>
          </a:prstGeom>
          <a:noFill/>
          <a:ln w="9525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r>
              <a:rPr lang="ru-RU" sz="2400">
                <a:solidFill>
                  <a:srgbClr val="FF0000"/>
                </a:solidFill>
                <a:latin typeface="Arial Black" pitchFamily="34" charset="0"/>
              </a:rPr>
              <a:t>х = 4</a:t>
            </a:r>
          </a:p>
        </p:txBody>
      </p:sp>
      <p:grpSp>
        <p:nvGrpSpPr>
          <p:cNvPr id="2" name="Группа 394"/>
          <p:cNvGrpSpPr>
            <a:grpSpLocks/>
          </p:cNvGrpSpPr>
          <p:nvPr/>
        </p:nvGrpSpPr>
        <p:grpSpPr bwMode="auto">
          <a:xfrm>
            <a:off x="714375" y="1476375"/>
            <a:ext cx="2643188" cy="2571750"/>
            <a:chOff x="714346" y="1571612"/>
            <a:chExt cx="2643208" cy="2571768"/>
          </a:xfrm>
        </p:grpSpPr>
        <p:grpSp>
          <p:nvGrpSpPr>
            <p:cNvPr id="7290" name="Group 31"/>
            <p:cNvGrpSpPr>
              <a:grpSpLocks/>
            </p:cNvGrpSpPr>
            <p:nvPr/>
          </p:nvGrpSpPr>
          <p:grpSpPr bwMode="auto">
            <a:xfrm>
              <a:off x="714346" y="1571612"/>
              <a:ext cx="2643208" cy="2571768"/>
              <a:chOff x="2825" y="99"/>
              <a:chExt cx="2702" cy="2667"/>
            </a:xfrm>
          </p:grpSpPr>
          <p:sp useBgFill="1">
            <p:nvSpPr>
              <p:cNvPr id="7292" name="Rectangle 32"/>
              <p:cNvSpPr>
                <a:spLocks noChangeArrowheads="1"/>
              </p:cNvSpPr>
              <p:nvPr/>
            </p:nvSpPr>
            <p:spPr bwMode="auto">
              <a:xfrm>
                <a:off x="3889" y="99"/>
                <a:ext cx="357" cy="447"/>
              </a:xfrm>
              <a:prstGeom prst="rect">
                <a:avLst/>
              </a:prstGeom>
              <a:ln w="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ru-RU" sz="1100">
                    <a:latin typeface="Calibri" pitchFamily="34" charset="0"/>
                  </a:rPr>
                  <a:t>у</a:t>
                </a:r>
                <a:endParaRPr lang="ru-RU"/>
              </a:p>
            </p:txBody>
          </p:sp>
          <p:grpSp>
            <p:nvGrpSpPr>
              <p:cNvPr id="7293" name="Group 33"/>
              <p:cNvGrpSpPr>
                <a:grpSpLocks/>
              </p:cNvGrpSpPr>
              <p:nvPr/>
            </p:nvGrpSpPr>
            <p:grpSpPr bwMode="auto">
              <a:xfrm>
                <a:off x="2825" y="116"/>
                <a:ext cx="2702" cy="2650"/>
                <a:chOff x="2825" y="116"/>
                <a:chExt cx="2702" cy="2650"/>
              </a:xfrm>
            </p:grpSpPr>
            <p:sp useBgFill="1">
              <p:nvSpPr>
                <p:cNvPr id="7294" name="Rectangle 34"/>
                <p:cNvSpPr>
                  <a:spLocks noChangeArrowheads="1"/>
                </p:cNvSpPr>
                <p:nvPr/>
              </p:nvSpPr>
              <p:spPr bwMode="auto">
                <a:xfrm>
                  <a:off x="5170" y="1517"/>
                  <a:ext cx="357" cy="324"/>
                </a:xfrm>
                <a:prstGeom prst="rect">
                  <a:avLst/>
                </a:prstGeom>
                <a:ln w="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ru-RU" sz="1100">
                      <a:latin typeface="Calibri" pitchFamily="34" charset="0"/>
                    </a:rPr>
                    <a:t>х</a:t>
                  </a:r>
                  <a:endParaRPr lang="ru-RU"/>
                </a:p>
              </p:txBody>
            </p:sp>
            <p:grpSp>
              <p:nvGrpSpPr>
                <p:cNvPr id="7295" name="Group 35"/>
                <p:cNvGrpSpPr>
                  <a:grpSpLocks/>
                </p:cNvGrpSpPr>
                <p:nvPr/>
              </p:nvGrpSpPr>
              <p:grpSpPr bwMode="auto">
                <a:xfrm>
                  <a:off x="2825" y="116"/>
                  <a:ext cx="2570" cy="2650"/>
                  <a:chOff x="2825" y="116"/>
                  <a:chExt cx="2570" cy="2650"/>
                </a:xfrm>
              </p:grpSpPr>
              <p:sp useBgFill="1">
                <p:nvSpPr>
                  <p:cNvPr id="7296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3928" y="1517"/>
                    <a:ext cx="357" cy="447"/>
                  </a:xfrm>
                  <a:prstGeom prst="rect">
                    <a:avLst/>
                  </a:prstGeom>
                  <a:ln w="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spcAft>
                        <a:spcPts val="1000"/>
                      </a:spcAft>
                    </a:pPr>
                    <a:r>
                      <a:rPr lang="ru-RU" sz="1100">
                        <a:latin typeface="Times New Roman" pitchFamily="18" charset="0"/>
                      </a:rPr>
                      <a:t>0</a:t>
                    </a:r>
                    <a:endParaRPr lang="ru-RU"/>
                  </a:p>
                </p:txBody>
              </p:sp>
              <p:grpSp>
                <p:nvGrpSpPr>
                  <p:cNvPr id="7297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2825" y="116"/>
                    <a:ext cx="2570" cy="2650"/>
                    <a:chOff x="2381" y="116"/>
                    <a:chExt cx="3644" cy="3670"/>
                  </a:xfrm>
                </p:grpSpPr>
                <p:grpSp>
                  <p:nvGrpSpPr>
                    <p:cNvPr id="7298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21" y="201"/>
                      <a:ext cx="3555" cy="3525"/>
                      <a:chOff x="1830" y="210"/>
                      <a:chExt cx="3555" cy="3525"/>
                    </a:xfrm>
                  </p:grpSpPr>
                  <p:cxnSp>
                    <p:nvCxnSpPr>
                      <p:cNvPr id="7325" name="AutoShape 3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830" y="2115"/>
                        <a:ext cx="3555" cy="30"/>
                      </a:xfrm>
                      <a:prstGeom prst="straightConnector1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  <a:headEnd/>
                        <a:tailEnd type="stealth" w="med" len="lg"/>
                      </a:ln>
                    </p:spPr>
                  </p:cxnSp>
                  <p:cxnSp>
                    <p:nvCxnSpPr>
                      <p:cNvPr id="7326" name="AutoShape 4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3630" y="210"/>
                        <a:ext cx="1" cy="3525"/>
                      </a:xfrm>
                      <a:prstGeom prst="straightConnector1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  <a:headEnd/>
                        <a:tailEnd type="stealth" w="med" len="lg"/>
                      </a:ln>
                    </p:spPr>
                  </p:cxnSp>
                </p:grpSp>
                <p:grpSp>
                  <p:nvGrpSpPr>
                    <p:cNvPr id="7299" name="Group 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81" y="116"/>
                      <a:ext cx="3644" cy="3670"/>
                      <a:chOff x="1777" y="140"/>
                      <a:chExt cx="3644" cy="3670"/>
                    </a:xfrm>
                  </p:grpSpPr>
                  <p:grpSp>
                    <p:nvGrpSpPr>
                      <p:cNvPr id="7300" name="Group 4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77" y="150"/>
                        <a:ext cx="3644" cy="2655"/>
                        <a:chOff x="1777" y="150"/>
                        <a:chExt cx="3644" cy="2655"/>
                      </a:xfrm>
                    </p:grpSpPr>
                    <p:cxnSp>
                      <p:nvCxnSpPr>
                        <p:cNvPr id="7316" name="AutoShape 4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77" y="150"/>
                          <a:ext cx="3643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317" name="AutoShape 4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2" y="495"/>
                          <a:ext cx="3638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318" name="AutoShape 45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800" y="1140"/>
                          <a:ext cx="3620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319" name="AutoShape 4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8" y="825"/>
                          <a:ext cx="3632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320" name="AutoShape 47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5" y="1470"/>
                          <a:ext cx="3635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321" name="AutoShape 48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2" y="1815"/>
                          <a:ext cx="3639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322" name="AutoShape 49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5" y="2130"/>
                          <a:ext cx="3636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323" name="AutoShape 5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91" y="2475"/>
                          <a:ext cx="3630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324" name="AutoShape 5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800" y="2790"/>
                          <a:ext cx="3620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  <p:cxnSp>
                    <p:nvCxnSpPr>
                      <p:cNvPr id="7301" name="AutoShape 5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800" y="3120"/>
                        <a:ext cx="3621" cy="1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7302" name="AutoShape 5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777" y="3465"/>
                        <a:ext cx="3644" cy="1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7303" name="AutoShape 5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785" y="3795"/>
                        <a:ext cx="3635" cy="1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grpSp>
                    <p:nvGrpSpPr>
                      <p:cNvPr id="7304" name="Group 5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85" y="140"/>
                        <a:ext cx="3636" cy="3670"/>
                        <a:chOff x="1785" y="140"/>
                        <a:chExt cx="3636" cy="3670"/>
                      </a:xfrm>
                    </p:grpSpPr>
                    <p:cxnSp>
                      <p:nvCxnSpPr>
                        <p:cNvPr id="7305" name="AutoShape 5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1785" y="150"/>
                          <a:ext cx="1" cy="36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306" name="AutoShape 57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191" y="140"/>
                          <a:ext cx="1" cy="365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307" name="AutoShape 58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529" y="150"/>
                          <a:ext cx="1" cy="36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308" name="AutoShape 59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905" y="156"/>
                          <a:ext cx="1" cy="3639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309" name="AutoShape 6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244" y="140"/>
                          <a:ext cx="1" cy="365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310" name="AutoShape 6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619" y="168"/>
                          <a:ext cx="1" cy="3642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311" name="AutoShape 62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994" y="159"/>
                          <a:ext cx="1" cy="3636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312" name="AutoShape 6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4347" y="148"/>
                          <a:ext cx="0" cy="3638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313" name="AutoShape 6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4697" y="149"/>
                          <a:ext cx="0" cy="363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314" name="AutoShape 65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5070" y="159"/>
                          <a:ext cx="1" cy="362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315" name="AutoShape 6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5420" y="168"/>
                          <a:ext cx="1" cy="362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</p:grpSp>
              </p:grpSp>
            </p:grpSp>
          </p:grpSp>
        </p:grpSp>
        <p:cxnSp>
          <p:nvCxnSpPr>
            <p:cNvPr id="7291" name="Прямая соединительная линия 392"/>
            <p:cNvCxnSpPr>
              <a:cxnSpLocks noChangeShapeType="1"/>
            </p:cNvCxnSpPr>
            <p:nvPr/>
          </p:nvCxnSpPr>
          <p:spPr bwMode="auto">
            <a:xfrm rot="10800000" flipV="1">
              <a:off x="1135661" y="2192609"/>
              <a:ext cx="1500198" cy="1357322"/>
            </a:xfrm>
            <a:prstGeom prst="line">
              <a:avLst/>
            </a:prstGeom>
            <a:noFill/>
            <a:ln w="635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11" name="Группа 395"/>
          <p:cNvGrpSpPr>
            <a:grpSpLocks/>
          </p:cNvGrpSpPr>
          <p:nvPr/>
        </p:nvGrpSpPr>
        <p:grpSpPr bwMode="auto">
          <a:xfrm>
            <a:off x="6000750" y="1489075"/>
            <a:ext cx="2643188" cy="2570163"/>
            <a:chOff x="714346" y="1571612"/>
            <a:chExt cx="2643208" cy="2570806"/>
          </a:xfrm>
        </p:grpSpPr>
        <p:grpSp>
          <p:nvGrpSpPr>
            <p:cNvPr id="7253" name="Group 31"/>
            <p:cNvGrpSpPr>
              <a:grpSpLocks/>
            </p:cNvGrpSpPr>
            <p:nvPr/>
          </p:nvGrpSpPr>
          <p:grpSpPr bwMode="auto">
            <a:xfrm>
              <a:off x="714346" y="1571612"/>
              <a:ext cx="2643208" cy="2570806"/>
              <a:chOff x="2825" y="99"/>
              <a:chExt cx="2702" cy="2666"/>
            </a:xfrm>
          </p:grpSpPr>
          <p:sp useBgFill="1">
            <p:nvSpPr>
              <p:cNvPr id="7255" name="Rectangle 32"/>
              <p:cNvSpPr>
                <a:spLocks noChangeArrowheads="1"/>
              </p:cNvSpPr>
              <p:nvPr/>
            </p:nvSpPr>
            <p:spPr bwMode="auto">
              <a:xfrm>
                <a:off x="3889" y="99"/>
                <a:ext cx="357" cy="447"/>
              </a:xfrm>
              <a:prstGeom prst="rect">
                <a:avLst/>
              </a:prstGeom>
              <a:ln w="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ru-RU" sz="1100">
                    <a:latin typeface="Calibri" pitchFamily="34" charset="0"/>
                  </a:rPr>
                  <a:t>у</a:t>
                </a:r>
                <a:endParaRPr lang="ru-RU"/>
              </a:p>
            </p:txBody>
          </p:sp>
          <p:grpSp>
            <p:nvGrpSpPr>
              <p:cNvPr id="7256" name="Group 33"/>
              <p:cNvGrpSpPr>
                <a:grpSpLocks/>
              </p:cNvGrpSpPr>
              <p:nvPr/>
            </p:nvGrpSpPr>
            <p:grpSpPr bwMode="auto">
              <a:xfrm>
                <a:off x="2825" y="116"/>
                <a:ext cx="2702" cy="2649"/>
                <a:chOff x="2825" y="116"/>
                <a:chExt cx="2702" cy="2649"/>
              </a:xfrm>
            </p:grpSpPr>
            <p:sp useBgFill="1">
              <p:nvSpPr>
                <p:cNvPr id="7257" name="Rectangle 34"/>
                <p:cNvSpPr>
                  <a:spLocks noChangeArrowheads="1"/>
                </p:cNvSpPr>
                <p:nvPr/>
              </p:nvSpPr>
              <p:spPr bwMode="auto">
                <a:xfrm>
                  <a:off x="5170" y="1517"/>
                  <a:ext cx="357" cy="324"/>
                </a:xfrm>
                <a:prstGeom prst="rect">
                  <a:avLst/>
                </a:prstGeom>
                <a:ln w="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ru-RU" sz="1100">
                      <a:latin typeface="Calibri" pitchFamily="34" charset="0"/>
                    </a:rPr>
                    <a:t>х</a:t>
                  </a:r>
                  <a:endParaRPr lang="ru-RU"/>
                </a:p>
              </p:txBody>
            </p:sp>
            <p:grpSp>
              <p:nvGrpSpPr>
                <p:cNvPr id="7258" name="Group 35"/>
                <p:cNvGrpSpPr>
                  <a:grpSpLocks/>
                </p:cNvGrpSpPr>
                <p:nvPr/>
              </p:nvGrpSpPr>
              <p:grpSpPr bwMode="auto">
                <a:xfrm>
                  <a:off x="2825" y="116"/>
                  <a:ext cx="2570" cy="2649"/>
                  <a:chOff x="2825" y="116"/>
                  <a:chExt cx="2570" cy="2649"/>
                </a:xfrm>
              </p:grpSpPr>
              <p:sp useBgFill="1">
                <p:nvSpPr>
                  <p:cNvPr id="7259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3928" y="1517"/>
                    <a:ext cx="357" cy="447"/>
                  </a:xfrm>
                  <a:prstGeom prst="rect">
                    <a:avLst/>
                  </a:prstGeom>
                  <a:ln w="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spcAft>
                        <a:spcPts val="1000"/>
                      </a:spcAft>
                    </a:pPr>
                    <a:r>
                      <a:rPr lang="ru-RU" sz="1100" dirty="0">
                        <a:latin typeface="Times New Roman" pitchFamily="18" charset="0"/>
                      </a:rPr>
                      <a:t>0</a:t>
                    </a:r>
                    <a:endParaRPr lang="ru-RU" dirty="0"/>
                  </a:p>
                </p:txBody>
              </p:sp>
              <p:grpSp>
                <p:nvGrpSpPr>
                  <p:cNvPr id="7260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2825" y="116"/>
                    <a:ext cx="2570" cy="2649"/>
                    <a:chOff x="2381" y="116"/>
                    <a:chExt cx="3644" cy="3670"/>
                  </a:xfrm>
                </p:grpSpPr>
                <p:grpSp>
                  <p:nvGrpSpPr>
                    <p:cNvPr id="7261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21" y="201"/>
                      <a:ext cx="3555" cy="3525"/>
                      <a:chOff x="1830" y="210"/>
                      <a:chExt cx="3555" cy="3525"/>
                    </a:xfrm>
                  </p:grpSpPr>
                  <p:cxnSp>
                    <p:nvCxnSpPr>
                      <p:cNvPr id="7288" name="AutoShape 3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830" y="2115"/>
                        <a:ext cx="3555" cy="30"/>
                      </a:xfrm>
                      <a:prstGeom prst="straightConnector1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  <a:headEnd/>
                        <a:tailEnd type="stealth" w="med" len="lg"/>
                      </a:ln>
                    </p:spPr>
                  </p:cxnSp>
                  <p:cxnSp>
                    <p:nvCxnSpPr>
                      <p:cNvPr id="7289" name="AutoShape 4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3630" y="210"/>
                        <a:ext cx="1" cy="3525"/>
                      </a:xfrm>
                      <a:prstGeom prst="straightConnector1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  <a:headEnd/>
                        <a:tailEnd type="stealth" w="med" len="lg"/>
                      </a:ln>
                    </p:spPr>
                  </p:cxnSp>
                </p:grpSp>
                <p:grpSp>
                  <p:nvGrpSpPr>
                    <p:cNvPr id="7262" name="Group 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81" y="116"/>
                      <a:ext cx="3644" cy="3670"/>
                      <a:chOff x="1777" y="140"/>
                      <a:chExt cx="3644" cy="3670"/>
                    </a:xfrm>
                  </p:grpSpPr>
                  <p:grpSp>
                    <p:nvGrpSpPr>
                      <p:cNvPr id="7263" name="Group 4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77" y="150"/>
                        <a:ext cx="3644" cy="2655"/>
                        <a:chOff x="1777" y="150"/>
                        <a:chExt cx="3644" cy="2655"/>
                      </a:xfrm>
                    </p:grpSpPr>
                    <p:cxnSp>
                      <p:nvCxnSpPr>
                        <p:cNvPr id="7279" name="AutoShape 4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77" y="150"/>
                          <a:ext cx="3643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80" name="AutoShape 4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2" y="495"/>
                          <a:ext cx="3638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81" name="AutoShape 45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800" y="1140"/>
                          <a:ext cx="3620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82" name="AutoShape 4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8" y="825"/>
                          <a:ext cx="3632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83" name="AutoShape 47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5" y="1470"/>
                          <a:ext cx="3635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84" name="AutoShape 48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2" y="1815"/>
                          <a:ext cx="3639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85" name="AutoShape 49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5" y="2130"/>
                          <a:ext cx="3636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86" name="AutoShape 5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91" y="2475"/>
                          <a:ext cx="3630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87" name="AutoShape 5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800" y="2790"/>
                          <a:ext cx="3620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  <p:cxnSp>
                    <p:nvCxnSpPr>
                      <p:cNvPr id="7264" name="AutoShape 5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800" y="3120"/>
                        <a:ext cx="3621" cy="1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7265" name="AutoShape 5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777" y="3465"/>
                        <a:ext cx="3644" cy="1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7266" name="AutoShape 5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785" y="3795"/>
                        <a:ext cx="3635" cy="1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grpSp>
                    <p:nvGrpSpPr>
                      <p:cNvPr id="7267" name="Group 5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85" y="140"/>
                        <a:ext cx="3636" cy="3670"/>
                        <a:chOff x="1785" y="140"/>
                        <a:chExt cx="3636" cy="3670"/>
                      </a:xfrm>
                    </p:grpSpPr>
                    <p:cxnSp>
                      <p:nvCxnSpPr>
                        <p:cNvPr id="7268" name="AutoShape 5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1785" y="150"/>
                          <a:ext cx="1" cy="36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69" name="AutoShape 57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191" y="140"/>
                          <a:ext cx="1" cy="365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70" name="AutoShape 58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529" y="150"/>
                          <a:ext cx="1" cy="36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71" name="AutoShape 59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905" y="156"/>
                          <a:ext cx="1" cy="3639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72" name="AutoShape 6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244" y="140"/>
                          <a:ext cx="1" cy="365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73" name="AutoShape 6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619" y="168"/>
                          <a:ext cx="1" cy="3642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74" name="AutoShape 62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994" y="159"/>
                          <a:ext cx="1" cy="3636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75" name="AutoShape 6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4347" y="148"/>
                          <a:ext cx="0" cy="3638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76" name="AutoShape 6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4697" y="149"/>
                          <a:ext cx="0" cy="363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77" name="AutoShape 65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5070" y="159"/>
                          <a:ext cx="1" cy="362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78" name="AutoShape 6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5420" y="168"/>
                          <a:ext cx="1" cy="362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</p:grpSp>
              </p:grpSp>
            </p:grpSp>
          </p:grpSp>
        </p:grpSp>
        <p:cxnSp>
          <p:nvCxnSpPr>
            <p:cNvPr id="7254" name="Прямая соединительная линия 397"/>
            <p:cNvCxnSpPr>
              <a:cxnSpLocks noChangeShapeType="1"/>
            </p:cNvCxnSpPr>
            <p:nvPr/>
          </p:nvCxnSpPr>
          <p:spPr bwMode="auto">
            <a:xfrm rot="10800000">
              <a:off x="1142974" y="3664338"/>
              <a:ext cx="1714514" cy="1588"/>
            </a:xfrm>
            <a:prstGeom prst="line">
              <a:avLst/>
            </a:prstGeom>
            <a:noFill/>
            <a:ln w="63500" algn="ctr">
              <a:solidFill>
                <a:srgbClr val="008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20" name="Группа 433"/>
          <p:cNvGrpSpPr>
            <a:grpSpLocks/>
          </p:cNvGrpSpPr>
          <p:nvPr/>
        </p:nvGrpSpPr>
        <p:grpSpPr bwMode="auto">
          <a:xfrm>
            <a:off x="714375" y="4216400"/>
            <a:ext cx="2643188" cy="2568575"/>
            <a:chOff x="714346" y="1571612"/>
            <a:chExt cx="2643208" cy="2569841"/>
          </a:xfrm>
        </p:grpSpPr>
        <p:grpSp>
          <p:nvGrpSpPr>
            <p:cNvPr id="7216" name="Group 31"/>
            <p:cNvGrpSpPr>
              <a:grpSpLocks/>
            </p:cNvGrpSpPr>
            <p:nvPr/>
          </p:nvGrpSpPr>
          <p:grpSpPr bwMode="auto">
            <a:xfrm>
              <a:off x="714346" y="1571612"/>
              <a:ext cx="2643208" cy="2569841"/>
              <a:chOff x="2825" y="99"/>
              <a:chExt cx="2702" cy="2665"/>
            </a:xfrm>
          </p:grpSpPr>
          <p:sp useBgFill="1">
            <p:nvSpPr>
              <p:cNvPr id="7218" name="Rectangle 32"/>
              <p:cNvSpPr>
                <a:spLocks noChangeArrowheads="1"/>
              </p:cNvSpPr>
              <p:nvPr/>
            </p:nvSpPr>
            <p:spPr bwMode="auto">
              <a:xfrm>
                <a:off x="3889" y="99"/>
                <a:ext cx="357" cy="447"/>
              </a:xfrm>
              <a:prstGeom prst="rect">
                <a:avLst/>
              </a:prstGeom>
              <a:ln w="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ru-RU" sz="1100">
                    <a:latin typeface="Calibri" pitchFamily="34" charset="0"/>
                  </a:rPr>
                  <a:t>у</a:t>
                </a:r>
                <a:endParaRPr lang="ru-RU"/>
              </a:p>
            </p:txBody>
          </p:sp>
          <p:grpSp>
            <p:nvGrpSpPr>
              <p:cNvPr id="7219" name="Group 33"/>
              <p:cNvGrpSpPr>
                <a:grpSpLocks/>
              </p:cNvGrpSpPr>
              <p:nvPr/>
            </p:nvGrpSpPr>
            <p:grpSpPr bwMode="auto">
              <a:xfrm>
                <a:off x="2825" y="116"/>
                <a:ext cx="2702" cy="2648"/>
                <a:chOff x="2825" y="116"/>
                <a:chExt cx="2702" cy="2648"/>
              </a:xfrm>
            </p:grpSpPr>
            <p:sp useBgFill="1">
              <p:nvSpPr>
                <p:cNvPr id="7220" name="Rectangle 34"/>
                <p:cNvSpPr>
                  <a:spLocks noChangeArrowheads="1"/>
                </p:cNvSpPr>
                <p:nvPr/>
              </p:nvSpPr>
              <p:spPr bwMode="auto">
                <a:xfrm>
                  <a:off x="5170" y="1517"/>
                  <a:ext cx="357" cy="324"/>
                </a:xfrm>
                <a:prstGeom prst="rect">
                  <a:avLst/>
                </a:prstGeom>
                <a:ln w="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ru-RU" sz="1100">
                      <a:latin typeface="Calibri" pitchFamily="34" charset="0"/>
                    </a:rPr>
                    <a:t>х</a:t>
                  </a:r>
                  <a:endParaRPr lang="ru-RU"/>
                </a:p>
              </p:txBody>
            </p:sp>
            <p:grpSp>
              <p:nvGrpSpPr>
                <p:cNvPr id="7221" name="Group 35"/>
                <p:cNvGrpSpPr>
                  <a:grpSpLocks/>
                </p:cNvGrpSpPr>
                <p:nvPr/>
              </p:nvGrpSpPr>
              <p:grpSpPr bwMode="auto">
                <a:xfrm>
                  <a:off x="2825" y="116"/>
                  <a:ext cx="2570" cy="2648"/>
                  <a:chOff x="2825" y="116"/>
                  <a:chExt cx="2570" cy="2648"/>
                </a:xfrm>
              </p:grpSpPr>
              <p:sp useBgFill="1">
                <p:nvSpPr>
                  <p:cNvPr id="7222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3928" y="1517"/>
                    <a:ext cx="357" cy="447"/>
                  </a:xfrm>
                  <a:prstGeom prst="rect">
                    <a:avLst/>
                  </a:prstGeom>
                  <a:ln w="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spcAft>
                        <a:spcPts val="1000"/>
                      </a:spcAft>
                    </a:pPr>
                    <a:r>
                      <a:rPr lang="ru-RU" sz="1100">
                        <a:latin typeface="Times New Roman" pitchFamily="18" charset="0"/>
                      </a:rPr>
                      <a:t>0</a:t>
                    </a:r>
                    <a:endParaRPr lang="ru-RU"/>
                  </a:p>
                </p:txBody>
              </p:sp>
              <p:grpSp>
                <p:nvGrpSpPr>
                  <p:cNvPr id="7223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2825" y="116"/>
                    <a:ext cx="2570" cy="2648"/>
                    <a:chOff x="2381" y="116"/>
                    <a:chExt cx="3644" cy="3670"/>
                  </a:xfrm>
                </p:grpSpPr>
                <p:grpSp>
                  <p:nvGrpSpPr>
                    <p:cNvPr id="7224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21" y="201"/>
                      <a:ext cx="3555" cy="3525"/>
                      <a:chOff x="1830" y="210"/>
                      <a:chExt cx="3555" cy="3525"/>
                    </a:xfrm>
                  </p:grpSpPr>
                  <p:cxnSp>
                    <p:nvCxnSpPr>
                      <p:cNvPr id="7251" name="AutoShape 3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830" y="2115"/>
                        <a:ext cx="3555" cy="30"/>
                      </a:xfrm>
                      <a:prstGeom prst="straightConnector1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  <a:headEnd/>
                        <a:tailEnd type="stealth" w="med" len="lg"/>
                      </a:ln>
                    </p:spPr>
                  </p:cxnSp>
                  <p:cxnSp>
                    <p:nvCxnSpPr>
                      <p:cNvPr id="7252" name="AutoShape 4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3630" y="210"/>
                        <a:ext cx="1" cy="3525"/>
                      </a:xfrm>
                      <a:prstGeom prst="straightConnector1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  <a:headEnd/>
                        <a:tailEnd type="stealth" w="med" len="lg"/>
                      </a:ln>
                    </p:spPr>
                  </p:cxnSp>
                </p:grpSp>
                <p:grpSp>
                  <p:nvGrpSpPr>
                    <p:cNvPr id="7225" name="Group 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81" y="116"/>
                      <a:ext cx="3644" cy="3670"/>
                      <a:chOff x="1777" y="140"/>
                      <a:chExt cx="3644" cy="3670"/>
                    </a:xfrm>
                  </p:grpSpPr>
                  <p:grpSp>
                    <p:nvGrpSpPr>
                      <p:cNvPr id="7226" name="Group 4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77" y="150"/>
                        <a:ext cx="3644" cy="2655"/>
                        <a:chOff x="1777" y="150"/>
                        <a:chExt cx="3644" cy="2655"/>
                      </a:xfrm>
                    </p:grpSpPr>
                    <p:cxnSp>
                      <p:nvCxnSpPr>
                        <p:cNvPr id="7242" name="AutoShape 4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77" y="150"/>
                          <a:ext cx="3643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43" name="AutoShape 4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2" y="495"/>
                          <a:ext cx="3638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44" name="AutoShape 45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800" y="1140"/>
                          <a:ext cx="3620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45" name="AutoShape 4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8" y="825"/>
                          <a:ext cx="3632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46" name="AutoShape 47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5" y="1470"/>
                          <a:ext cx="3635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47" name="AutoShape 48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2" y="1815"/>
                          <a:ext cx="3639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48" name="AutoShape 49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5" y="2130"/>
                          <a:ext cx="3636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49" name="AutoShape 5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91" y="2475"/>
                          <a:ext cx="3630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50" name="AutoShape 5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800" y="2790"/>
                          <a:ext cx="3620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  <p:cxnSp>
                    <p:nvCxnSpPr>
                      <p:cNvPr id="7227" name="AutoShape 5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800" y="3120"/>
                        <a:ext cx="3621" cy="1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7228" name="AutoShape 5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777" y="3465"/>
                        <a:ext cx="3644" cy="1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7229" name="AutoShape 5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785" y="3795"/>
                        <a:ext cx="3635" cy="1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grpSp>
                    <p:nvGrpSpPr>
                      <p:cNvPr id="7230" name="Group 5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85" y="140"/>
                        <a:ext cx="3636" cy="3670"/>
                        <a:chOff x="1785" y="140"/>
                        <a:chExt cx="3636" cy="3670"/>
                      </a:xfrm>
                    </p:grpSpPr>
                    <p:cxnSp>
                      <p:nvCxnSpPr>
                        <p:cNvPr id="7231" name="AutoShape 5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1785" y="150"/>
                          <a:ext cx="1" cy="36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32" name="AutoShape 57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191" y="140"/>
                          <a:ext cx="1" cy="365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33" name="AutoShape 58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529" y="150"/>
                          <a:ext cx="1" cy="36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34" name="AutoShape 59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905" y="156"/>
                          <a:ext cx="1" cy="3639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35" name="AutoShape 6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244" y="140"/>
                          <a:ext cx="1" cy="365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36" name="AutoShape 6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619" y="168"/>
                          <a:ext cx="1" cy="3642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37" name="AutoShape 62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994" y="159"/>
                          <a:ext cx="1" cy="3636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38" name="AutoShape 6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4347" y="148"/>
                          <a:ext cx="0" cy="3638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39" name="AutoShape 6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4697" y="149"/>
                          <a:ext cx="0" cy="363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40" name="AutoShape 65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5070" y="159"/>
                          <a:ext cx="1" cy="362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41" name="AutoShape 6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5420" y="168"/>
                          <a:ext cx="1" cy="362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</p:grpSp>
              </p:grpSp>
            </p:grpSp>
          </p:grpSp>
        </p:grpSp>
        <p:cxnSp>
          <p:nvCxnSpPr>
            <p:cNvPr id="436" name="Прямая соединительная линия 435"/>
            <p:cNvCxnSpPr/>
            <p:nvPr/>
          </p:nvCxnSpPr>
          <p:spPr bwMode="auto">
            <a:xfrm rot="16200000" flipV="1">
              <a:off x="1071086" y="2499412"/>
              <a:ext cx="1858290" cy="1000133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9" name="Группа 471"/>
          <p:cNvGrpSpPr>
            <a:grpSpLocks/>
          </p:cNvGrpSpPr>
          <p:nvPr/>
        </p:nvGrpSpPr>
        <p:grpSpPr bwMode="auto">
          <a:xfrm>
            <a:off x="6024563" y="4219575"/>
            <a:ext cx="2643187" cy="2568575"/>
            <a:chOff x="714346" y="1571612"/>
            <a:chExt cx="2643208" cy="2568878"/>
          </a:xfrm>
        </p:grpSpPr>
        <p:grpSp>
          <p:nvGrpSpPr>
            <p:cNvPr id="7179" name="Group 31"/>
            <p:cNvGrpSpPr>
              <a:grpSpLocks/>
            </p:cNvGrpSpPr>
            <p:nvPr/>
          </p:nvGrpSpPr>
          <p:grpSpPr bwMode="auto">
            <a:xfrm>
              <a:off x="714346" y="1571612"/>
              <a:ext cx="2643208" cy="2568878"/>
              <a:chOff x="2825" y="99"/>
              <a:chExt cx="2702" cy="2664"/>
            </a:xfrm>
          </p:grpSpPr>
          <p:sp useBgFill="1">
            <p:nvSpPr>
              <p:cNvPr id="7181" name="Rectangle 32"/>
              <p:cNvSpPr>
                <a:spLocks noChangeArrowheads="1"/>
              </p:cNvSpPr>
              <p:nvPr/>
            </p:nvSpPr>
            <p:spPr bwMode="auto">
              <a:xfrm>
                <a:off x="3889" y="99"/>
                <a:ext cx="357" cy="447"/>
              </a:xfrm>
              <a:prstGeom prst="rect">
                <a:avLst/>
              </a:prstGeom>
              <a:ln w="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ru-RU" sz="1100">
                    <a:latin typeface="Calibri" pitchFamily="34" charset="0"/>
                  </a:rPr>
                  <a:t>у</a:t>
                </a:r>
                <a:endParaRPr lang="ru-RU"/>
              </a:p>
            </p:txBody>
          </p:sp>
          <p:grpSp>
            <p:nvGrpSpPr>
              <p:cNvPr id="7182" name="Group 33"/>
              <p:cNvGrpSpPr>
                <a:grpSpLocks/>
              </p:cNvGrpSpPr>
              <p:nvPr/>
            </p:nvGrpSpPr>
            <p:grpSpPr bwMode="auto">
              <a:xfrm>
                <a:off x="2825" y="116"/>
                <a:ext cx="2702" cy="2647"/>
                <a:chOff x="2825" y="116"/>
                <a:chExt cx="2702" cy="2647"/>
              </a:xfrm>
            </p:grpSpPr>
            <p:sp useBgFill="1">
              <p:nvSpPr>
                <p:cNvPr id="7183" name="Rectangle 34"/>
                <p:cNvSpPr>
                  <a:spLocks noChangeArrowheads="1"/>
                </p:cNvSpPr>
                <p:nvPr/>
              </p:nvSpPr>
              <p:spPr bwMode="auto">
                <a:xfrm>
                  <a:off x="5170" y="1517"/>
                  <a:ext cx="357" cy="324"/>
                </a:xfrm>
                <a:prstGeom prst="rect">
                  <a:avLst/>
                </a:prstGeom>
                <a:ln w="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ru-RU" sz="1100">
                      <a:latin typeface="Calibri" pitchFamily="34" charset="0"/>
                    </a:rPr>
                    <a:t>х</a:t>
                  </a:r>
                  <a:endParaRPr lang="ru-RU"/>
                </a:p>
              </p:txBody>
            </p:sp>
            <p:grpSp>
              <p:nvGrpSpPr>
                <p:cNvPr id="7184" name="Group 35"/>
                <p:cNvGrpSpPr>
                  <a:grpSpLocks/>
                </p:cNvGrpSpPr>
                <p:nvPr/>
              </p:nvGrpSpPr>
              <p:grpSpPr bwMode="auto">
                <a:xfrm>
                  <a:off x="2825" y="116"/>
                  <a:ext cx="2570" cy="2647"/>
                  <a:chOff x="2825" y="116"/>
                  <a:chExt cx="2570" cy="2647"/>
                </a:xfrm>
              </p:grpSpPr>
              <p:sp useBgFill="1">
                <p:nvSpPr>
                  <p:cNvPr id="7185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3928" y="1517"/>
                    <a:ext cx="357" cy="447"/>
                  </a:xfrm>
                  <a:prstGeom prst="rect">
                    <a:avLst/>
                  </a:prstGeom>
                  <a:ln w="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spcAft>
                        <a:spcPts val="1000"/>
                      </a:spcAft>
                    </a:pPr>
                    <a:r>
                      <a:rPr lang="ru-RU" sz="1100">
                        <a:latin typeface="Times New Roman" pitchFamily="18" charset="0"/>
                      </a:rPr>
                      <a:t>0</a:t>
                    </a:r>
                    <a:endParaRPr lang="ru-RU"/>
                  </a:p>
                </p:txBody>
              </p:sp>
              <p:grpSp>
                <p:nvGrpSpPr>
                  <p:cNvPr id="7186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2825" y="116"/>
                    <a:ext cx="2570" cy="2647"/>
                    <a:chOff x="2381" y="116"/>
                    <a:chExt cx="3644" cy="3670"/>
                  </a:xfrm>
                </p:grpSpPr>
                <p:grpSp>
                  <p:nvGrpSpPr>
                    <p:cNvPr id="7187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21" y="201"/>
                      <a:ext cx="3555" cy="3525"/>
                      <a:chOff x="1830" y="210"/>
                      <a:chExt cx="3555" cy="3525"/>
                    </a:xfrm>
                  </p:grpSpPr>
                  <p:cxnSp>
                    <p:nvCxnSpPr>
                      <p:cNvPr id="7214" name="AutoShape 3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830" y="2115"/>
                        <a:ext cx="3555" cy="30"/>
                      </a:xfrm>
                      <a:prstGeom prst="straightConnector1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  <a:headEnd/>
                        <a:tailEnd type="stealth" w="med" len="lg"/>
                      </a:ln>
                    </p:spPr>
                  </p:cxnSp>
                  <p:cxnSp>
                    <p:nvCxnSpPr>
                      <p:cNvPr id="7215" name="AutoShape 4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3630" y="210"/>
                        <a:ext cx="1" cy="3525"/>
                      </a:xfrm>
                      <a:prstGeom prst="straightConnector1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  <a:headEnd/>
                        <a:tailEnd type="stealth" w="med" len="lg"/>
                      </a:ln>
                    </p:spPr>
                  </p:cxnSp>
                </p:grpSp>
                <p:grpSp>
                  <p:nvGrpSpPr>
                    <p:cNvPr id="7188" name="Group 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81" y="116"/>
                      <a:ext cx="3644" cy="3670"/>
                      <a:chOff x="1777" y="140"/>
                      <a:chExt cx="3644" cy="3670"/>
                    </a:xfrm>
                  </p:grpSpPr>
                  <p:grpSp>
                    <p:nvGrpSpPr>
                      <p:cNvPr id="7189" name="Group 4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77" y="150"/>
                        <a:ext cx="3644" cy="2655"/>
                        <a:chOff x="1777" y="150"/>
                        <a:chExt cx="3644" cy="2655"/>
                      </a:xfrm>
                    </p:grpSpPr>
                    <p:cxnSp>
                      <p:nvCxnSpPr>
                        <p:cNvPr id="7205" name="AutoShape 4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77" y="150"/>
                          <a:ext cx="3643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06" name="AutoShape 4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2" y="495"/>
                          <a:ext cx="3638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07" name="AutoShape 45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800" y="1140"/>
                          <a:ext cx="3620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08" name="AutoShape 4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8" y="825"/>
                          <a:ext cx="3632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09" name="AutoShape 47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5" y="1470"/>
                          <a:ext cx="3635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10" name="AutoShape 48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2" y="1815"/>
                          <a:ext cx="3639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11" name="AutoShape 49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5" y="2130"/>
                          <a:ext cx="3636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12" name="AutoShape 5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91" y="2475"/>
                          <a:ext cx="3630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13" name="AutoShape 5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800" y="2790"/>
                          <a:ext cx="3620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  <p:cxnSp>
                    <p:nvCxnSpPr>
                      <p:cNvPr id="7190" name="AutoShape 5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800" y="3120"/>
                        <a:ext cx="3621" cy="1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7191" name="AutoShape 5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777" y="3465"/>
                        <a:ext cx="3644" cy="1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7192" name="AutoShape 5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785" y="3795"/>
                        <a:ext cx="3635" cy="1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grpSp>
                    <p:nvGrpSpPr>
                      <p:cNvPr id="7193" name="Group 5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85" y="140"/>
                        <a:ext cx="3636" cy="3670"/>
                        <a:chOff x="1785" y="140"/>
                        <a:chExt cx="3636" cy="3670"/>
                      </a:xfrm>
                    </p:grpSpPr>
                    <p:cxnSp>
                      <p:nvCxnSpPr>
                        <p:cNvPr id="7194" name="AutoShape 5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1785" y="150"/>
                          <a:ext cx="1" cy="36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195" name="AutoShape 57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191" y="140"/>
                          <a:ext cx="1" cy="365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196" name="AutoShape 58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529" y="150"/>
                          <a:ext cx="1" cy="36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197" name="AutoShape 59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905" y="156"/>
                          <a:ext cx="1" cy="3639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198" name="AutoShape 6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244" y="140"/>
                          <a:ext cx="1" cy="365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199" name="AutoShape 6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619" y="168"/>
                          <a:ext cx="1" cy="3642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00" name="AutoShape 62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994" y="159"/>
                          <a:ext cx="1" cy="3636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01" name="AutoShape 6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4347" y="148"/>
                          <a:ext cx="0" cy="3638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02" name="AutoShape 6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4697" y="149"/>
                          <a:ext cx="0" cy="363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03" name="AutoShape 65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5070" y="159"/>
                          <a:ext cx="1" cy="362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7204" name="AutoShape 6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5420" y="168"/>
                          <a:ext cx="1" cy="362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</p:grpSp>
              </p:grpSp>
            </p:grpSp>
          </p:grpSp>
        </p:grpSp>
        <p:cxnSp>
          <p:nvCxnSpPr>
            <p:cNvPr id="7180" name="Прямая соединительная линия 473"/>
            <p:cNvCxnSpPr>
              <a:cxnSpLocks noChangeShapeType="1"/>
            </p:cNvCxnSpPr>
            <p:nvPr/>
          </p:nvCxnSpPr>
          <p:spPr bwMode="auto">
            <a:xfrm rot="5400000">
              <a:off x="2240736" y="2959888"/>
              <a:ext cx="1500198" cy="1588"/>
            </a:xfrm>
            <a:prstGeom prst="line">
              <a:avLst/>
            </a:prstGeom>
            <a:noFill/>
            <a:ln w="635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" grpId="0"/>
      <p:bldP spid="353" grpId="0"/>
      <p:bldP spid="354" grpId="0"/>
      <p:bldP spid="3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"/>
          <p:cNvSpPr txBox="1">
            <a:spLocks/>
          </p:cNvSpPr>
          <p:nvPr/>
        </p:nvSpPr>
        <p:spPr bwMode="auto">
          <a:xfrm>
            <a:off x="1357290" y="142852"/>
            <a:ext cx="6143639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Укажите свойства данной функции?</a:t>
            </a:r>
          </a:p>
        </p:txBody>
      </p:sp>
      <p:sp>
        <p:nvSpPr>
          <p:cNvPr id="42" name="Управляющая кнопка: домой 41">
            <a:hlinkClick r:id="rId2" action="ppaction://hlinksldjump" highlightClick="1"/>
          </p:cNvPr>
          <p:cNvSpPr/>
          <p:nvPr/>
        </p:nvSpPr>
        <p:spPr bwMode="auto">
          <a:xfrm>
            <a:off x="8286776" y="6429396"/>
            <a:ext cx="857224" cy="428604"/>
          </a:xfrm>
          <a:prstGeom prst="actionButtonHom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1785918" y="1571612"/>
            <a:ext cx="5572005" cy="4641723"/>
            <a:chOff x="1785918" y="1571612"/>
            <a:chExt cx="5572005" cy="4641723"/>
          </a:xfrm>
        </p:grpSpPr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785918" y="1571612"/>
              <a:ext cx="5572005" cy="4641723"/>
              <a:chOff x="2825" y="99"/>
              <a:chExt cx="2810" cy="2664"/>
            </a:xfrm>
          </p:grpSpPr>
          <p:sp useBgFill="1">
            <p:nvSpPr>
              <p:cNvPr id="6" name="Rectangle 32"/>
              <p:cNvSpPr>
                <a:spLocks noChangeArrowheads="1"/>
              </p:cNvSpPr>
              <p:nvPr/>
            </p:nvSpPr>
            <p:spPr bwMode="auto">
              <a:xfrm>
                <a:off x="4017" y="99"/>
                <a:ext cx="357" cy="447"/>
              </a:xfrm>
              <a:prstGeom prst="rect">
                <a:avLst/>
              </a:prstGeom>
              <a:ln w="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ru-RU" sz="1100" dirty="0">
                    <a:latin typeface="Calibri" pitchFamily="34" charset="0"/>
                  </a:rPr>
                  <a:t>у</a:t>
                </a:r>
                <a:endParaRPr lang="ru-RU" dirty="0"/>
              </a:p>
            </p:txBody>
          </p:sp>
          <p:grpSp>
            <p:nvGrpSpPr>
              <p:cNvPr id="7" name="Group 33"/>
              <p:cNvGrpSpPr>
                <a:grpSpLocks/>
              </p:cNvGrpSpPr>
              <p:nvPr/>
            </p:nvGrpSpPr>
            <p:grpSpPr bwMode="auto">
              <a:xfrm>
                <a:off x="2825" y="116"/>
                <a:ext cx="2810" cy="2647"/>
                <a:chOff x="2825" y="116"/>
                <a:chExt cx="2810" cy="2647"/>
              </a:xfrm>
            </p:grpSpPr>
            <p:sp useBgFill="1">
              <p:nvSpPr>
                <p:cNvPr id="8" name="Rectangle 34"/>
                <p:cNvSpPr>
                  <a:spLocks noChangeArrowheads="1"/>
                </p:cNvSpPr>
                <p:nvPr/>
              </p:nvSpPr>
              <p:spPr bwMode="auto">
                <a:xfrm>
                  <a:off x="5278" y="1538"/>
                  <a:ext cx="357" cy="324"/>
                </a:xfrm>
                <a:prstGeom prst="rect">
                  <a:avLst/>
                </a:prstGeom>
                <a:ln w="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ru-RU" sz="1100" dirty="0" err="1">
                      <a:latin typeface="Calibri" pitchFamily="34" charset="0"/>
                    </a:rPr>
                    <a:t>х</a:t>
                  </a:r>
                  <a:endParaRPr lang="ru-RU" dirty="0"/>
                </a:p>
              </p:txBody>
            </p:sp>
            <p:grpSp>
              <p:nvGrpSpPr>
                <p:cNvPr id="9" name="Group 35"/>
                <p:cNvGrpSpPr>
                  <a:grpSpLocks/>
                </p:cNvGrpSpPr>
                <p:nvPr/>
              </p:nvGrpSpPr>
              <p:grpSpPr bwMode="auto">
                <a:xfrm>
                  <a:off x="2825" y="116"/>
                  <a:ext cx="2570" cy="2647"/>
                  <a:chOff x="2825" y="116"/>
                  <a:chExt cx="2570" cy="2647"/>
                </a:xfrm>
              </p:grpSpPr>
              <p:sp useBgFill="1">
                <p:nvSpPr>
                  <p:cNvPr id="10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4014" y="1538"/>
                    <a:ext cx="357" cy="447"/>
                  </a:xfrm>
                  <a:prstGeom prst="rect">
                    <a:avLst/>
                  </a:prstGeom>
                  <a:ln w="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spcAft>
                        <a:spcPts val="1000"/>
                      </a:spcAft>
                    </a:pPr>
                    <a:r>
                      <a:rPr lang="ru-RU" sz="1100" dirty="0">
                        <a:latin typeface="Times New Roman" pitchFamily="18" charset="0"/>
                      </a:rPr>
                      <a:t>0</a:t>
                    </a:r>
                    <a:endParaRPr lang="ru-RU" dirty="0"/>
                  </a:p>
                </p:txBody>
              </p:sp>
              <p:grpSp>
                <p:nvGrpSpPr>
                  <p:cNvPr id="11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2825" y="116"/>
                    <a:ext cx="2570" cy="2647"/>
                    <a:chOff x="2381" y="116"/>
                    <a:chExt cx="3644" cy="3670"/>
                  </a:xfrm>
                </p:grpSpPr>
                <p:grpSp>
                  <p:nvGrpSpPr>
                    <p:cNvPr id="12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21" y="201"/>
                      <a:ext cx="3555" cy="3525"/>
                      <a:chOff x="1830" y="210"/>
                      <a:chExt cx="3555" cy="3525"/>
                    </a:xfrm>
                  </p:grpSpPr>
                  <p:cxnSp>
                    <p:nvCxnSpPr>
                      <p:cNvPr id="39" name="AutoShape 3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830" y="2115"/>
                        <a:ext cx="3555" cy="30"/>
                      </a:xfrm>
                      <a:prstGeom prst="straightConnector1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  <a:headEnd/>
                        <a:tailEnd type="stealth" w="med" len="lg"/>
                      </a:ln>
                    </p:spPr>
                  </p:cxnSp>
                  <p:cxnSp>
                    <p:nvCxnSpPr>
                      <p:cNvPr id="40" name="AutoShape 4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3630" y="210"/>
                        <a:ext cx="1" cy="3525"/>
                      </a:xfrm>
                      <a:prstGeom prst="straightConnector1">
                        <a:avLst/>
                      </a:prstGeom>
                      <a:noFill/>
                      <a:ln w="31750">
                        <a:solidFill>
                          <a:srgbClr val="000000"/>
                        </a:solidFill>
                        <a:round/>
                        <a:headEnd/>
                        <a:tailEnd type="stealth" w="med" len="lg"/>
                      </a:ln>
                    </p:spPr>
                  </p:cxnSp>
                </p:grpSp>
                <p:grpSp>
                  <p:nvGrpSpPr>
                    <p:cNvPr id="13" name="Group 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81" y="116"/>
                      <a:ext cx="3644" cy="3670"/>
                      <a:chOff x="1777" y="140"/>
                      <a:chExt cx="3644" cy="3670"/>
                    </a:xfrm>
                  </p:grpSpPr>
                  <p:grpSp>
                    <p:nvGrpSpPr>
                      <p:cNvPr id="14" name="Group 4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77" y="150"/>
                        <a:ext cx="3644" cy="2655"/>
                        <a:chOff x="1777" y="150"/>
                        <a:chExt cx="3644" cy="2655"/>
                      </a:xfrm>
                    </p:grpSpPr>
                    <p:cxnSp>
                      <p:nvCxnSpPr>
                        <p:cNvPr id="30" name="AutoShape 4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77" y="150"/>
                          <a:ext cx="3643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31" name="AutoShape 4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2" y="495"/>
                          <a:ext cx="3638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32" name="AutoShape 45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800" y="1140"/>
                          <a:ext cx="3620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33" name="AutoShape 4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8" y="825"/>
                          <a:ext cx="3632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34" name="AutoShape 47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5" y="1470"/>
                          <a:ext cx="3635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35" name="AutoShape 48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2" y="1815"/>
                          <a:ext cx="3639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36" name="AutoShape 49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85" y="2130"/>
                          <a:ext cx="3636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37" name="AutoShape 5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791" y="2475"/>
                          <a:ext cx="3630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38" name="AutoShape 5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800" y="2790"/>
                          <a:ext cx="3620" cy="1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  <p:cxnSp>
                    <p:nvCxnSpPr>
                      <p:cNvPr id="15" name="AutoShape 5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800" y="3120"/>
                        <a:ext cx="3621" cy="1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6" name="AutoShape 5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777" y="3465"/>
                        <a:ext cx="3644" cy="1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7" name="AutoShape 5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785" y="3795"/>
                        <a:ext cx="3635" cy="1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grpSp>
                    <p:nvGrpSpPr>
                      <p:cNvPr id="18" name="Group 5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85" y="140"/>
                        <a:ext cx="3636" cy="3670"/>
                        <a:chOff x="1785" y="140"/>
                        <a:chExt cx="3636" cy="3670"/>
                      </a:xfrm>
                    </p:grpSpPr>
                    <p:cxnSp>
                      <p:nvCxnSpPr>
                        <p:cNvPr id="19" name="AutoShape 5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1785" y="150"/>
                          <a:ext cx="1" cy="36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20" name="AutoShape 57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191" y="140"/>
                          <a:ext cx="1" cy="365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21" name="AutoShape 58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529" y="150"/>
                          <a:ext cx="1" cy="36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22" name="AutoShape 59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2905" y="156"/>
                          <a:ext cx="1" cy="3639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23" name="AutoShape 6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244" y="140"/>
                          <a:ext cx="1" cy="365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24" name="AutoShape 6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619" y="168"/>
                          <a:ext cx="1" cy="3642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25" name="AutoShape 62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3994" y="159"/>
                          <a:ext cx="1" cy="3636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26" name="AutoShape 6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4347" y="148"/>
                          <a:ext cx="0" cy="3638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27" name="AutoShape 6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4697" y="149"/>
                          <a:ext cx="0" cy="363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28" name="AutoShape 65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5070" y="159"/>
                          <a:ext cx="1" cy="362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29" name="AutoShape 6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5420" y="168"/>
                          <a:ext cx="1" cy="362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</p:grpSp>
              </p:grpSp>
            </p:grpSp>
          </p:grpSp>
        </p:grpSp>
        <p:sp>
          <p:nvSpPr>
            <p:cNvPr id="43" name="Полилиния 42"/>
            <p:cNvSpPr/>
            <p:nvPr/>
          </p:nvSpPr>
          <p:spPr bwMode="auto">
            <a:xfrm>
              <a:off x="2191407" y="1789387"/>
              <a:ext cx="3184634" cy="3555123"/>
            </a:xfrm>
            <a:custGeom>
              <a:avLst/>
              <a:gdLst>
                <a:gd name="connsiteX0" fmla="*/ 0 w 3184634"/>
                <a:gd name="connsiteY0" fmla="*/ 670034 h 3555123"/>
                <a:gd name="connsiteX1" fmla="*/ 346841 w 3184634"/>
                <a:gd name="connsiteY1" fmla="*/ 1899744 h 3555123"/>
                <a:gd name="connsiteX2" fmla="*/ 1639614 w 3184634"/>
                <a:gd name="connsiteY2" fmla="*/ 275896 h 3555123"/>
                <a:gd name="connsiteX3" fmla="*/ 3184634 w 3184634"/>
                <a:gd name="connsiteY3" fmla="*/ 3555123 h 3555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84634" h="3555123">
                  <a:moveTo>
                    <a:pt x="0" y="670034"/>
                  </a:moveTo>
                  <a:cubicBezTo>
                    <a:pt x="36786" y="1317734"/>
                    <a:pt x="73572" y="1965434"/>
                    <a:pt x="346841" y="1899744"/>
                  </a:cubicBezTo>
                  <a:cubicBezTo>
                    <a:pt x="620110" y="1834054"/>
                    <a:pt x="1166649" y="0"/>
                    <a:pt x="1639614" y="275896"/>
                  </a:cubicBezTo>
                  <a:cubicBezTo>
                    <a:pt x="2112580" y="551793"/>
                    <a:pt x="2648607" y="2053458"/>
                    <a:pt x="3184634" y="3555123"/>
                  </a:cubicBezTo>
                </a:path>
              </a:pathLst>
            </a:custGeom>
            <a:noFill/>
            <a:ln w="76200" cap="rnd" cmpd="sng" algn="ctr">
              <a:solidFill>
                <a:srgbClr val="FF0000"/>
              </a:solidFill>
              <a:prstDash val="solid"/>
              <a:round/>
              <a:headEnd type="oval" w="sm" len="sm"/>
              <a:tailEnd type="oval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4" name="Полилиния 43"/>
            <p:cNvSpPr/>
            <p:nvPr/>
          </p:nvSpPr>
          <p:spPr bwMode="auto">
            <a:xfrm>
              <a:off x="5360276" y="2853559"/>
              <a:ext cx="1261241" cy="15765"/>
            </a:xfrm>
            <a:custGeom>
              <a:avLst/>
              <a:gdLst>
                <a:gd name="connsiteX0" fmla="*/ 0 w 1261241"/>
                <a:gd name="connsiteY0" fmla="*/ 0 h 15765"/>
                <a:gd name="connsiteX1" fmla="*/ 1261241 w 1261241"/>
                <a:gd name="connsiteY1" fmla="*/ 15765 h 15765"/>
                <a:gd name="connsiteX2" fmla="*/ 1261241 w 1261241"/>
                <a:gd name="connsiteY2" fmla="*/ 15765 h 15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61241" h="15765">
                  <a:moveTo>
                    <a:pt x="0" y="0"/>
                  </a:moveTo>
                  <a:lnTo>
                    <a:pt x="1261241" y="15765"/>
                  </a:lnTo>
                  <a:lnTo>
                    <a:pt x="1261241" y="15765"/>
                  </a:lnTo>
                </a:path>
              </a:pathLst>
            </a:custGeom>
            <a:solidFill>
              <a:schemeClr val="accent1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oval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72400" cy="1143000"/>
          </a:xfrm>
        </p:spPr>
        <p:txBody>
          <a:bodyPr/>
          <a:lstStyle/>
          <a:p>
            <a:r>
              <a:rPr lang="ru-RU" dirty="0" smtClean="0"/>
              <a:t>№1 </a:t>
            </a:r>
            <a:r>
              <a:rPr lang="ru-RU" sz="2400" dirty="0" smtClean="0"/>
              <a:t>Найдите радианную меру неизвестного угла и градусную меру всех углов треугольника.</a:t>
            </a:r>
            <a:endParaRPr lang="ru-RU" sz="24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285720" y="2428868"/>
            <a:ext cx="6369269" cy="3610304"/>
            <a:chOff x="362607" y="1986455"/>
            <a:chExt cx="6369269" cy="3610304"/>
          </a:xfrm>
        </p:grpSpPr>
        <p:sp>
          <p:nvSpPr>
            <p:cNvPr id="3" name="Полилиния 2"/>
            <p:cNvSpPr/>
            <p:nvPr/>
          </p:nvSpPr>
          <p:spPr bwMode="auto">
            <a:xfrm>
              <a:off x="362607" y="1986455"/>
              <a:ext cx="6369269" cy="3610304"/>
            </a:xfrm>
            <a:custGeom>
              <a:avLst/>
              <a:gdLst>
                <a:gd name="connsiteX0" fmla="*/ 1954924 w 6369269"/>
                <a:gd name="connsiteY0" fmla="*/ 0 h 3610304"/>
                <a:gd name="connsiteX1" fmla="*/ 0 w 6369269"/>
                <a:gd name="connsiteY1" fmla="*/ 2128345 h 3610304"/>
                <a:gd name="connsiteX2" fmla="*/ 6369269 w 6369269"/>
                <a:gd name="connsiteY2" fmla="*/ 3610304 h 3610304"/>
                <a:gd name="connsiteX3" fmla="*/ 1954924 w 6369269"/>
                <a:gd name="connsiteY3" fmla="*/ 0 h 3610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69269" h="3610304">
                  <a:moveTo>
                    <a:pt x="1954924" y="0"/>
                  </a:moveTo>
                  <a:lnTo>
                    <a:pt x="0" y="2128345"/>
                  </a:lnTo>
                  <a:lnTo>
                    <a:pt x="6369269" y="3610304"/>
                  </a:lnTo>
                  <a:lnTo>
                    <a:pt x="1954924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DEBCF"/>
                </a:gs>
                <a:gs pos="82000">
                  <a:srgbClr val="9CB86E"/>
                </a:gs>
                <a:gs pos="100000">
                  <a:srgbClr val="156B13"/>
                </a:gs>
              </a:gsLst>
              <a:path path="rect">
                <a:fillToRect l="100000" t="100000"/>
              </a:path>
              <a:tileRect r="-100000" b="-100000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" name="Месяц 4"/>
            <p:cNvSpPr/>
            <p:nvPr/>
          </p:nvSpPr>
          <p:spPr bwMode="auto">
            <a:xfrm rot="10800000">
              <a:off x="848850" y="3596016"/>
              <a:ext cx="357189" cy="642942"/>
            </a:xfrm>
            <a:prstGeom prst="moon">
              <a:avLst/>
            </a:prstGeom>
            <a:solidFill>
              <a:srgbClr val="008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16" name="Группа 144"/>
            <p:cNvGrpSpPr>
              <a:grpSpLocks/>
            </p:cNvGrpSpPr>
            <p:nvPr/>
          </p:nvGrpSpPr>
          <p:grpSpPr bwMode="auto">
            <a:xfrm>
              <a:off x="1214414" y="3414718"/>
              <a:ext cx="501654" cy="1085852"/>
              <a:chOff x="3481695" y="1700201"/>
              <a:chExt cx="375964" cy="800105"/>
            </a:xfrm>
          </p:grpSpPr>
          <p:sp>
            <p:nvSpPr>
              <p:cNvPr id="18" name="Прямоугольник 17"/>
              <p:cNvSpPr/>
              <p:nvPr/>
            </p:nvSpPr>
            <p:spPr bwMode="auto">
              <a:xfrm>
                <a:off x="3500731" y="1700201"/>
                <a:ext cx="356928" cy="357189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el-GR" sz="3600" dirty="0">
                    <a:solidFill>
                      <a:srgbClr val="080910"/>
                    </a:solidFill>
                    <a:latin typeface="Monotype Corsiva"/>
                  </a:rPr>
                  <a:t>π</a:t>
                </a:r>
                <a:endParaRPr lang="ru-RU" sz="3600" dirty="0">
                  <a:solidFill>
                    <a:srgbClr val="080910"/>
                  </a:solidFill>
                  <a:latin typeface="Tahoma" pitchFamily="34" charset="0"/>
                </a:endParaRPr>
              </a:p>
            </p:txBody>
          </p:sp>
          <p:grpSp>
            <p:nvGrpSpPr>
              <p:cNvPr id="19" name="Группа 45"/>
              <p:cNvGrpSpPr>
                <a:grpSpLocks/>
              </p:cNvGrpSpPr>
              <p:nvPr/>
            </p:nvGrpSpPr>
            <p:grpSpPr bwMode="auto">
              <a:xfrm>
                <a:off x="3481695" y="2000240"/>
                <a:ext cx="357194" cy="500066"/>
                <a:chOff x="3481695" y="2000240"/>
                <a:chExt cx="357194" cy="500066"/>
              </a:xfrm>
            </p:grpSpPr>
            <p:sp>
              <p:nvSpPr>
                <p:cNvPr id="20" name="Прямоугольник 19"/>
                <p:cNvSpPr/>
                <p:nvPr/>
              </p:nvSpPr>
              <p:spPr bwMode="auto">
                <a:xfrm>
                  <a:off x="3481695" y="2000240"/>
                  <a:ext cx="356928" cy="500066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r>
                    <a:rPr lang="ru-RU" sz="3600" dirty="0">
                      <a:solidFill>
                        <a:srgbClr val="080910"/>
                      </a:solidFill>
                      <a:latin typeface="Monotype Corsiva"/>
                    </a:rPr>
                    <a:t>3</a:t>
                  </a:r>
                  <a:endParaRPr lang="ru-RU" sz="3600" dirty="0">
                    <a:solidFill>
                      <a:srgbClr val="080910"/>
                    </a:solidFill>
                    <a:latin typeface="Tahoma" pitchFamily="34" charset="0"/>
                  </a:endParaRPr>
                </a:p>
              </p:txBody>
            </p:sp>
            <p:cxnSp>
              <p:nvCxnSpPr>
                <p:cNvPr id="21" name="Прямая соединительная линия 149"/>
                <p:cNvCxnSpPr>
                  <a:cxnSpLocks noChangeShapeType="1"/>
                </p:cNvCxnSpPr>
                <p:nvPr/>
              </p:nvCxnSpPr>
              <p:spPr bwMode="auto">
                <a:xfrm>
                  <a:off x="3481698" y="2079196"/>
                  <a:ext cx="357191" cy="1588"/>
                </a:xfrm>
                <a:prstGeom prst="line">
                  <a:avLst/>
                </a:prstGeom>
                <a:noFill/>
                <a:ln w="25400" algn="ctr">
                  <a:solidFill>
                    <a:srgbClr val="080910"/>
                  </a:solidFill>
                  <a:round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23" name="Группа 144"/>
            <p:cNvGrpSpPr>
              <a:grpSpLocks/>
            </p:cNvGrpSpPr>
            <p:nvPr/>
          </p:nvGrpSpPr>
          <p:grpSpPr bwMode="auto">
            <a:xfrm>
              <a:off x="5000632" y="4429132"/>
              <a:ext cx="635812" cy="1000132"/>
              <a:chOff x="3434097" y="1700201"/>
              <a:chExt cx="423562" cy="800105"/>
            </a:xfrm>
          </p:grpSpPr>
          <p:sp>
            <p:nvSpPr>
              <p:cNvPr id="25" name="Прямоугольник 24"/>
              <p:cNvSpPr/>
              <p:nvPr/>
            </p:nvSpPr>
            <p:spPr bwMode="auto">
              <a:xfrm>
                <a:off x="3500731" y="1700201"/>
                <a:ext cx="356928" cy="357189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el-GR" sz="3600" dirty="0" smtClean="0">
                    <a:solidFill>
                      <a:srgbClr val="080910"/>
                    </a:solidFill>
                    <a:latin typeface="Monotype Corsiva"/>
                  </a:rPr>
                  <a:t>π</a:t>
                </a:r>
                <a:endParaRPr lang="ru-RU" sz="3600" dirty="0">
                  <a:solidFill>
                    <a:srgbClr val="080910"/>
                  </a:solidFill>
                  <a:latin typeface="Tahoma" pitchFamily="34" charset="0"/>
                </a:endParaRPr>
              </a:p>
            </p:txBody>
          </p:sp>
          <p:grpSp>
            <p:nvGrpSpPr>
              <p:cNvPr id="26" name="Группа 45"/>
              <p:cNvGrpSpPr>
                <a:grpSpLocks/>
              </p:cNvGrpSpPr>
              <p:nvPr/>
            </p:nvGrpSpPr>
            <p:grpSpPr bwMode="auto">
              <a:xfrm>
                <a:off x="3434097" y="2000240"/>
                <a:ext cx="404526" cy="500066"/>
                <a:chOff x="3434097" y="2000240"/>
                <a:chExt cx="404526" cy="500066"/>
              </a:xfrm>
            </p:grpSpPr>
            <p:sp>
              <p:nvSpPr>
                <p:cNvPr id="27" name="Прямоугольник 26"/>
                <p:cNvSpPr/>
                <p:nvPr/>
              </p:nvSpPr>
              <p:spPr bwMode="auto">
                <a:xfrm>
                  <a:off x="3481695" y="2000240"/>
                  <a:ext cx="356928" cy="500066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r>
                    <a:rPr lang="ru-RU" sz="3600" dirty="0" smtClean="0">
                      <a:solidFill>
                        <a:srgbClr val="080910"/>
                      </a:solidFill>
                      <a:latin typeface="Monotype Corsiva"/>
                    </a:rPr>
                    <a:t>6</a:t>
                  </a:r>
                  <a:endParaRPr lang="ru-RU" sz="3600" dirty="0">
                    <a:solidFill>
                      <a:srgbClr val="080910"/>
                    </a:solidFill>
                    <a:latin typeface="Tahoma" pitchFamily="34" charset="0"/>
                  </a:endParaRPr>
                </a:p>
              </p:txBody>
            </p:sp>
            <p:cxnSp>
              <p:nvCxnSpPr>
                <p:cNvPr id="28" name="Прямая соединительная линия 149"/>
                <p:cNvCxnSpPr>
                  <a:cxnSpLocks noChangeShapeType="1"/>
                </p:cNvCxnSpPr>
                <p:nvPr/>
              </p:nvCxnSpPr>
              <p:spPr bwMode="auto">
                <a:xfrm>
                  <a:off x="3434097" y="2100254"/>
                  <a:ext cx="357189" cy="1588"/>
                </a:xfrm>
                <a:prstGeom prst="line">
                  <a:avLst/>
                </a:prstGeom>
                <a:noFill/>
                <a:ln w="25400" algn="ctr">
                  <a:solidFill>
                    <a:srgbClr val="080910"/>
                  </a:solidFill>
                  <a:round/>
                  <a:headEnd type="none" w="sm" len="sm"/>
                  <a:tailEnd type="none" w="sm" len="sm"/>
                </a:ln>
              </p:spPr>
            </p:cxnSp>
          </p:grpSp>
        </p:grpSp>
        <p:sp>
          <p:nvSpPr>
            <p:cNvPr id="29" name="Месяц 28"/>
            <p:cNvSpPr/>
            <p:nvPr/>
          </p:nvSpPr>
          <p:spPr bwMode="auto">
            <a:xfrm rot="1578540">
              <a:off x="5649774" y="4967299"/>
              <a:ext cx="372492" cy="383515"/>
            </a:xfrm>
            <a:prstGeom prst="moon">
              <a:avLst/>
            </a:prstGeom>
            <a:solidFill>
              <a:srgbClr val="008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958050" y="2733670"/>
            <a:ext cx="1666206" cy="960939"/>
            <a:chOff x="1920843" y="2334233"/>
            <a:chExt cx="1666206" cy="706313"/>
          </a:xfrm>
        </p:grpSpPr>
        <p:sp>
          <p:nvSpPr>
            <p:cNvPr id="30" name="Месяц 29"/>
            <p:cNvSpPr/>
            <p:nvPr/>
          </p:nvSpPr>
          <p:spPr bwMode="auto">
            <a:xfrm rot="15873529">
              <a:off x="2146922" y="2108154"/>
              <a:ext cx="176320" cy="628477"/>
            </a:xfrm>
            <a:prstGeom prst="moon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 bwMode="auto">
            <a:xfrm rot="21199281">
              <a:off x="2120602" y="2359152"/>
              <a:ext cx="1466447" cy="68139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ru-RU" sz="5400" dirty="0">
                  <a:solidFill>
                    <a:srgbClr val="FF0000"/>
                  </a:solidFill>
                  <a:latin typeface="Monotype Corsiva"/>
                </a:rPr>
                <a:t>?</a:t>
              </a:r>
              <a:endParaRPr lang="ru-RU" sz="54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6215074" y="1714488"/>
            <a:ext cx="2143140" cy="2857520"/>
            <a:chOff x="6357950" y="1000108"/>
            <a:chExt cx="2143140" cy="2857520"/>
          </a:xfrm>
        </p:grpSpPr>
        <p:grpSp>
          <p:nvGrpSpPr>
            <p:cNvPr id="42" name="Группа 151"/>
            <p:cNvGrpSpPr>
              <a:grpSpLocks/>
            </p:cNvGrpSpPr>
            <p:nvPr/>
          </p:nvGrpSpPr>
          <p:grpSpPr bwMode="auto">
            <a:xfrm>
              <a:off x="6500826" y="1142984"/>
              <a:ext cx="428624" cy="785818"/>
              <a:chOff x="3480592" y="1700201"/>
              <a:chExt cx="429416" cy="785823"/>
            </a:xfrm>
          </p:grpSpPr>
          <p:sp>
            <p:nvSpPr>
              <p:cNvPr id="44" name="Прямоугольник 43"/>
              <p:cNvSpPr/>
              <p:nvPr/>
            </p:nvSpPr>
            <p:spPr bwMode="auto">
              <a:xfrm>
                <a:off x="3499677" y="1700201"/>
                <a:ext cx="357847" cy="357189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el-GR" sz="3600" dirty="0">
                    <a:latin typeface="Monotype Corsiva"/>
                  </a:rPr>
                  <a:t>π</a:t>
                </a:r>
                <a:endParaRPr lang="ru-RU" sz="3600" dirty="0">
                  <a:latin typeface="Tahoma" pitchFamily="34" charset="0"/>
                </a:endParaRPr>
              </a:p>
            </p:txBody>
          </p:sp>
          <p:grpSp>
            <p:nvGrpSpPr>
              <p:cNvPr id="45" name="Группа 45"/>
              <p:cNvGrpSpPr>
                <a:grpSpLocks/>
              </p:cNvGrpSpPr>
              <p:nvPr/>
            </p:nvGrpSpPr>
            <p:grpSpPr bwMode="auto">
              <a:xfrm>
                <a:off x="3480592" y="2000240"/>
                <a:ext cx="429416" cy="485784"/>
                <a:chOff x="3480592" y="2000240"/>
                <a:chExt cx="429416" cy="485784"/>
              </a:xfrm>
            </p:grpSpPr>
            <p:sp>
              <p:nvSpPr>
                <p:cNvPr id="46" name="Прямоугольник 45"/>
                <p:cNvSpPr/>
                <p:nvPr/>
              </p:nvSpPr>
              <p:spPr bwMode="auto">
                <a:xfrm>
                  <a:off x="3480592" y="2000240"/>
                  <a:ext cx="357850" cy="485784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r>
                    <a:rPr lang="ru-RU" sz="3600" dirty="0">
                      <a:latin typeface="Monotype Corsiva"/>
                    </a:rPr>
                    <a:t>6</a:t>
                  </a:r>
                  <a:endParaRPr lang="ru-RU" sz="3600" dirty="0">
                    <a:latin typeface="Tahoma" pitchFamily="34" charset="0"/>
                  </a:endParaRPr>
                </a:p>
              </p:txBody>
            </p:sp>
            <p:cxnSp>
              <p:nvCxnSpPr>
                <p:cNvPr id="47" name="Прямая соединительная линия 156"/>
                <p:cNvCxnSpPr>
                  <a:cxnSpLocks noChangeShapeType="1"/>
                </p:cNvCxnSpPr>
                <p:nvPr/>
              </p:nvCxnSpPr>
              <p:spPr bwMode="auto">
                <a:xfrm>
                  <a:off x="3552818" y="2176454"/>
                  <a:ext cx="357190" cy="1588"/>
                </a:xfrm>
                <a:prstGeom prst="line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48" name="Группа 151"/>
            <p:cNvGrpSpPr>
              <a:grpSpLocks/>
            </p:cNvGrpSpPr>
            <p:nvPr/>
          </p:nvGrpSpPr>
          <p:grpSpPr bwMode="auto">
            <a:xfrm>
              <a:off x="6572264" y="3000372"/>
              <a:ext cx="428624" cy="800100"/>
              <a:chOff x="3480592" y="1700201"/>
              <a:chExt cx="429416" cy="800105"/>
            </a:xfrm>
          </p:grpSpPr>
          <p:sp>
            <p:nvSpPr>
              <p:cNvPr id="49" name="Прямоугольник 48"/>
              <p:cNvSpPr/>
              <p:nvPr/>
            </p:nvSpPr>
            <p:spPr bwMode="auto">
              <a:xfrm>
                <a:off x="3499677" y="1700201"/>
                <a:ext cx="357847" cy="357189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el-GR" sz="3600" dirty="0">
                    <a:latin typeface="Monotype Corsiva"/>
                  </a:rPr>
                  <a:t>π</a:t>
                </a:r>
                <a:endParaRPr lang="ru-RU" sz="3600" dirty="0">
                  <a:latin typeface="Tahoma" pitchFamily="34" charset="0"/>
                </a:endParaRPr>
              </a:p>
            </p:txBody>
          </p:sp>
          <p:grpSp>
            <p:nvGrpSpPr>
              <p:cNvPr id="50" name="Группа 45"/>
              <p:cNvGrpSpPr>
                <a:grpSpLocks/>
              </p:cNvGrpSpPr>
              <p:nvPr/>
            </p:nvGrpSpPr>
            <p:grpSpPr bwMode="auto">
              <a:xfrm>
                <a:off x="3480592" y="2000240"/>
                <a:ext cx="429416" cy="500066"/>
                <a:chOff x="3480592" y="2000240"/>
                <a:chExt cx="429416" cy="500066"/>
              </a:xfrm>
            </p:grpSpPr>
            <p:sp>
              <p:nvSpPr>
                <p:cNvPr id="51" name="Прямоугольник 50"/>
                <p:cNvSpPr/>
                <p:nvPr/>
              </p:nvSpPr>
              <p:spPr bwMode="auto">
                <a:xfrm>
                  <a:off x="3480592" y="2000240"/>
                  <a:ext cx="357847" cy="500066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r>
                    <a:rPr lang="ru-RU" sz="3600" dirty="0">
                      <a:latin typeface="Monotype Corsiva"/>
                    </a:rPr>
                    <a:t>2</a:t>
                  </a:r>
                  <a:endParaRPr lang="ru-RU" sz="3600" dirty="0">
                    <a:latin typeface="Tahoma" pitchFamily="34" charset="0"/>
                  </a:endParaRPr>
                </a:p>
              </p:txBody>
            </p:sp>
            <p:cxnSp>
              <p:nvCxnSpPr>
                <p:cNvPr id="52" name="Прямая соединительная линия 156"/>
                <p:cNvCxnSpPr>
                  <a:cxnSpLocks noChangeShapeType="1"/>
                </p:cNvCxnSpPr>
                <p:nvPr/>
              </p:nvCxnSpPr>
              <p:spPr bwMode="auto">
                <a:xfrm>
                  <a:off x="3552818" y="2176454"/>
                  <a:ext cx="357190" cy="1588"/>
                </a:xfrm>
                <a:prstGeom prst="line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</p:grpSp>
        </p:grpSp>
        <p:grpSp>
          <p:nvGrpSpPr>
            <p:cNvPr id="53" name="Группа 151"/>
            <p:cNvGrpSpPr>
              <a:grpSpLocks/>
            </p:cNvGrpSpPr>
            <p:nvPr/>
          </p:nvGrpSpPr>
          <p:grpSpPr bwMode="auto">
            <a:xfrm>
              <a:off x="6500826" y="2071678"/>
              <a:ext cx="428624" cy="800100"/>
              <a:chOff x="3480592" y="1700201"/>
              <a:chExt cx="429416" cy="800105"/>
            </a:xfrm>
          </p:grpSpPr>
          <p:sp>
            <p:nvSpPr>
              <p:cNvPr id="54" name="Прямоугольник 53"/>
              <p:cNvSpPr/>
              <p:nvPr/>
            </p:nvSpPr>
            <p:spPr bwMode="auto">
              <a:xfrm>
                <a:off x="3499677" y="1700201"/>
                <a:ext cx="357847" cy="357189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r>
                  <a:rPr lang="el-GR" sz="3600" dirty="0">
                    <a:latin typeface="Monotype Corsiva"/>
                  </a:rPr>
                  <a:t>π</a:t>
                </a:r>
                <a:endParaRPr lang="ru-RU" sz="3600" dirty="0">
                  <a:latin typeface="Tahoma" pitchFamily="34" charset="0"/>
                </a:endParaRPr>
              </a:p>
            </p:txBody>
          </p:sp>
          <p:grpSp>
            <p:nvGrpSpPr>
              <p:cNvPr id="55" name="Группа 45"/>
              <p:cNvGrpSpPr>
                <a:grpSpLocks/>
              </p:cNvGrpSpPr>
              <p:nvPr/>
            </p:nvGrpSpPr>
            <p:grpSpPr bwMode="auto">
              <a:xfrm>
                <a:off x="3480592" y="2000240"/>
                <a:ext cx="429416" cy="500066"/>
                <a:chOff x="3480592" y="2000240"/>
                <a:chExt cx="429416" cy="500066"/>
              </a:xfrm>
            </p:grpSpPr>
            <p:sp>
              <p:nvSpPr>
                <p:cNvPr id="56" name="Прямоугольник 55"/>
                <p:cNvSpPr/>
                <p:nvPr/>
              </p:nvSpPr>
              <p:spPr bwMode="auto">
                <a:xfrm>
                  <a:off x="3480592" y="2000240"/>
                  <a:ext cx="357847" cy="500066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r>
                    <a:rPr lang="ru-RU" sz="3600" dirty="0">
                      <a:latin typeface="Monotype Corsiva"/>
                    </a:rPr>
                    <a:t>3</a:t>
                  </a:r>
                  <a:endParaRPr lang="ru-RU" sz="3600" dirty="0">
                    <a:latin typeface="Tahoma" pitchFamily="34" charset="0"/>
                  </a:endParaRPr>
                </a:p>
              </p:txBody>
            </p:sp>
            <p:cxnSp>
              <p:nvCxnSpPr>
                <p:cNvPr id="57" name="Прямая соединительная линия 156"/>
                <p:cNvCxnSpPr>
                  <a:cxnSpLocks noChangeShapeType="1"/>
                </p:cNvCxnSpPr>
                <p:nvPr/>
              </p:nvCxnSpPr>
              <p:spPr bwMode="auto">
                <a:xfrm>
                  <a:off x="3552818" y="2176454"/>
                  <a:ext cx="357190" cy="1588"/>
                </a:xfrm>
                <a:prstGeom prst="line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</p:cxnSp>
          </p:grpSp>
        </p:grpSp>
        <p:sp>
          <p:nvSpPr>
            <p:cNvPr id="58" name="Прямоугольник 57"/>
            <p:cNvSpPr/>
            <p:nvPr/>
          </p:nvSpPr>
          <p:spPr bwMode="auto">
            <a:xfrm>
              <a:off x="6357950" y="1000108"/>
              <a:ext cx="2143140" cy="285752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  <a:p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              30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cs typeface="Times New Roman"/>
                </a:rPr>
                <a:t>º</a:t>
              </a:r>
              <a:r>
                <a:rPr lang="ru-RU" sz="2400" dirty="0" smtClean="0">
                  <a:latin typeface="Tahoma" pitchFamily="34" charset="0"/>
                </a:rPr>
                <a:t> </a:t>
              </a:r>
            </a:p>
            <a:p>
              <a:endParaRPr lang="ru-RU" sz="2400" dirty="0" smtClean="0">
                <a:latin typeface="Tahoma" pitchFamily="34" charset="0"/>
              </a:endParaRPr>
            </a:p>
            <a:p>
              <a:endParaRPr lang="ru-RU" sz="1400" dirty="0" smtClean="0">
                <a:latin typeface="Tahoma" pitchFamily="34" charset="0"/>
              </a:endParaRPr>
            </a:p>
            <a:p>
              <a:r>
                <a:rPr lang="ru-RU" sz="2400" dirty="0" smtClean="0">
                  <a:latin typeface="Tahoma" pitchFamily="34" charset="0"/>
                </a:rPr>
                <a:t>              60</a:t>
              </a:r>
              <a:r>
                <a:rPr lang="en-US" sz="2400" dirty="0" smtClean="0">
                  <a:latin typeface="Times New Roman"/>
                  <a:cs typeface="Times New Roman"/>
                </a:rPr>
                <a:t>º</a:t>
              </a:r>
              <a:endParaRPr lang="ru-RU" sz="2400" dirty="0" smtClean="0">
                <a:latin typeface="Times New Roman"/>
                <a:cs typeface="Times New Roman"/>
              </a:endParaRPr>
            </a:p>
            <a:p>
              <a:r>
                <a:rPr lang="ru-RU" sz="2400" dirty="0" smtClean="0">
                  <a:latin typeface="Tahoma" pitchFamily="34" charset="0"/>
                </a:rPr>
                <a:t> </a:t>
              </a:r>
            </a:p>
            <a:p>
              <a:endParaRPr lang="ru-RU" sz="1400" dirty="0" smtClean="0">
                <a:latin typeface="Tahoma" pitchFamily="34" charset="0"/>
              </a:endParaRPr>
            </a:p>
            <a:p>
              <a:r>
                <a:rPr lang="ru-RU" sz="2400" dirty="0" smtClean="0">
                  <a:latin typeface="Tahoma" pitchFamily="34" charset="0"/>
                </a:rPr>
                <a:t>              90</a:t>
              </a:r>
              <a:r>
                <a:rPr lang="en-US" sz="2400" dirty="0" smtClean="0">
                  <a:latin typeface="Times New Roman"/>
                  <a:cs typeface="Times New Roman"/>
                </a:rPr>
                <a:t>º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9" name="Стрелка вправо 58"/>
            <p:cNvSpPr/>
            <p:nvPr/>
          </p:nvSpPr>
          <p:spPr bwMode="auto">
            <a:xfrm>
              <a:off x="7072330" y="1571612"/>
              <a:ext cx="500066" cy="142876"/>
            </a:xfrm>
            <a:prstGeom prst="rightArrow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0" name="Стрелка вправо 59"/>
            <p:cNvSpPr/>
            <p:nvPr/>
          </p:nvSpPr>
          <p:spPr bwMode="auto">
            <a:xfrm>
              <a:off x="7141504" y="2485792"/>
              <a:ext cx="500066" cy="142876"/>
            </a:xfrm>
            <a:prstGeom prst="rightArrow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1" name="Стрелка вправо 60"/>
            <p:cNvSpPr/>
            <p:nvPr/>
          </p:nvSpPr>
          <p:spPr bwMode="auto">
            <a:xfrm>
              <a:off x="7158282" y="3401104"/>
              <a:ext cx="500066" cy="142876"/>
            </a:xfrm>
            <a:prstGeom prst="rightArrow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072494" cy="1143000"/>
          </a:xfrm>
        </p:spPr>
        <p:txBody>
          <a:bodyPr/>
          <a:lstStyle/>
          <a:p>
            <a:r>
              <a:rPr lang="ru-RU" dirty="0" smtClean="0"/>
              <a:t>№2 </a:t>
            </a:r>
            <a:r>
              <a:rPr lang="ru-RU" sz="2400" dirty="0" smtClean="0"/>
              <a:t>Найдите радианную меру углов треугольника, если их величины относятся как 2:3:4.</a:t>
            </a:r>
            <a:endParaRPr lang="ru-RU" sz="24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1" name="Группа 40"/>
          <p:cNvGrpSpPr/>
          <p:nvPr/>
        </p:nvGrpSpPr>
        <p:grpSpPr>
          <a:xfrm>
            <a:off x="1" y="1928802"/>
            <a:ext cx="4857752" cy="2857520"/>
            <a:chOff x="285720" y="2428868"/>
            <a:chExt cx="6369269" cy="3610304"/>
          </a:xfrm>
        </p:grpSpPr>
        <p:grpSp>
          <p:nvGrpSpPr>
            <p:cNvPr id="4" name="Группа 35"/>
            <p:cNvGrpSpPr/>
            <p:nvPr/>
          </p:nvGrpSpPr>
          <p:grpSpPr>
            <a:xfrm>
              <a:off x="285720" y="2428868"/>
              <a:ext cx="6369269" cy="3610304"/>
              <a:chOff x="362607" y="1986455"/>
              <a:chExt cx="6369269" cy="3610304"/>
            </a:xfrm>
          </p:grpSpPr>
          <p:sp>
            <p:nvSpPr>
              <p:cNvPr id="3" name="Полилиния 2"/>
              <p:cNvSpPr/>
              <p:nvPr/>
            </p:nvSpPr>
            <p:spPr bwMode="auto">
              <a:xfrm>
                <a:off x="362607" y="1986455"/>
                <a:ext cx="6369269" cy="3610304"/>
              </a:xfrm>
              <a:custGeom>
                <a:avLst/>
                <a:gdLst>
                  <a:gd name="connsiteX0" fmla="*/ 1954924 w 6369269"/>
                  <a:gd name="connsiteY0" fmla="*/ 0 h 3610304"/>
                  <a:gd name="connsiteX1" fmla="*/ 0 w 6369269"/>
                  <a:gd name="connsiteY1" fmla="*/ 2128345 h 3610304"/>
                  <a:gd name="connsiteX2" fmla="*/ 6369269 w 6369269"/>
                  <a:gd name="connsiteY2" fmla="*/ 3610304 h 3610304"/>
                  <a:gd name="connsiteX3" fmla="*/ 1954924 w 6369269"/>
                  <a:gd name="connsiteY3" fmla="*/ 0 h 3610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69269" h="3610304">
                    <a:moveTo>
                      <a:pt x="1954924" y="0"/>
                    </a:moveTo>
                    <a:lnTo>
                      <a:pt x="0" y="2128345"/>
                    </a:lnTo>
                    <a:lnTo>
                      <a:pt x="6369269" y="3610304"/>
                    </a:lnTo>
                    <a:lnTo>
                      <a:pt x="195492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DDEBCF"/>
                  </a:gs>
                  <a:gs pos="82000">
                    <a:srgbClr val="9CB86E"/>
                  </a:gs>
                  <a:gs pos="100000">
                    <a:srgbClr val="156B13"/>
                  </a:gs>
                </a:gsLst>
                <a:path path="rect">
                  <a:fillToRect l="100000" t="100000"/>
                </a:path>
                <a:tileRect r="-100000" b="-100000"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" name="Месяц 4"/>
              <p:cNvSpPr/>
              <p:nvPr/>
            </p:nvSpPr>
            <p:spPr bwMode="auto">
              <a:xfrm rot="10800000">
                <a:off x="848850" y="3596016"/>
                <a:ext cx="357189" cy="642942"/>
              </a:xfrm>
              <a:prstGeom prst="moon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grpSp>
            <p:nvGrpSpPr>
              <p:cNvPr id="6" name="Группа 144"/>
              <p:cNvGrpSpPr>
                <a:grpSpLocks/>
              </p:cNvGrpSpPr>
              <p:nvPr/>
            </p:nvGrpSpPr>
            <p:grpSpPr bwMode="auto">
              <a:xfrm>
                <a:off x="1214414" y="3414718"/>
                <a:ext cx="501654" cy="1085852"/>
                <a:chOff x="3481695" y="1700201"/>
                <a:chExt cx="375964" cy="800105"/>
              </a:xfrm>
            </p:grpSpPr>
            <p:sp>
              <p:nvSpPr>
                <p:cNvPr id="18" name="Прямоугольник 17"/>
                <p:cNvSpPr/>
                <p:nvPr/>
              </p:nvSpPr>
              <p:spPr bwMode="auto">
                <a:xfrm>
                  <a:off x="3500731" y="1700201"/>
                  <a:ext cx="356928" cy="357189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 sz="3600" dirty="0">
                    <a:solidFill>
                      <a:srgbClr val="080910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20" name="Прямоугольник 19"/>
                <p:cNvSpPr/>
                <p:nvPr/>
              </p:nvSpPr>
              <p:spPr bwMode="auto">
                <a:xfrm>
                  <a:off x="3481695" y="2000240"/>
                  <a:ext cx="356928" cy="500066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 sz="3600" dirty="0">
                    <a:solidFill>
                      <a:srgbClr val="080910"/>
                    </a:solidFill>
                    <a:latin typeface="Tahoma" pitchFamily="34" charset="0"/>
                  </a:endParaRPr>
                </a:p>
              </p:txBody>
            </p:sp>
          </p:grpSp>
          <p:grpSp>
            <p:nvGrpSpPr>
              <p:cNvPr id="8" name="Группа 144"/>
              <p:cNvGrpSpPr>
                <a:grpSpLocks/>
              </p:cNvGrpSpPr>
              <p:nvPr/>
            </p:nvGrpSpPr>
            <p:grpSpPr bwMode="auto">
              <a:xfrm>
                <a:off x="5072082" y="4429132"/>
                <a:ext cx="564359" cy="1000132"/>
                <a:chOff x="3481697" y="1700201"/>
                <a:chExt cx="375962" cy="800105"/>
              </a:xfrm>
            </p:grpSpPr>
            <p:sp>
              <p:nvSpPr>
                <p:cNvPr id="25" name="Прямоугольник 24"/>
                <p:cNvSpPr/>
                <p:nvPr/>
              </p:nvSpPr>
              <p:spPr bwMode="auto">
                <a:xfrm>
                  <a:off x="3500731" y="1700201"/>
                  <a:ext cx="356928" cy="357189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 sz="3600" dirty="0">
                    <a:solidFill>
                      <a:srgbClr val="080910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27" name="Прямоугольник 26"/>
                <p:cNvSpPr/>
                <p:nvPr/>
              </p:nvSpPr>
              <p:spPr bwMode="auto">
                <a:xfrm>
                  <a:off x="3481697" y="2000240"/>
                  <a:ext cx="356928" cy="500066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 sz="3600" dirty="0">
                    <a:solidFill>
                      <a:srgbClr val="080910"/>
                    </a:solidFill>
                    <a:latin typeface="Tahoma" pitchFamily="34" charset="0"/>
                  </a:endParaRPr>
                </a:p>
              </p:txBody>
            </p:sp>
          </p:grpSp>
          <p:sp>
            <p:nvSpPr>
              <p:cNvPr id="29" name="Месяц 28"/>
              <p:cNvSpPr/>
              <p:nvPr/>
            </p:nvSpPr>
            <p:spPr bwMode="auto">
              <a:xfrm rot="1578540">
                <a:off x="5649774" y="4967299"/>
                <a:ext cx="372492" cy="383515"/>
              </a:xfrm>
              <a:prstGeom prst="moon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0" name="Группа 39"/>
            <p:cNvGrpSpPr/>
            <p:nvPr/>
          </p:nvGrpSpPr>
          <p:grpSpPr>
            <a:xfrm>
              <a:off x="1978522" y="2733670"/>
              <a:ext cx="1645734" cy="960939"/>
              <a:chOff x="1941315" y="2334233"/>
              <a:chExt cx="1645734" cy="706313"/>
            </a:xfrm>
          </p:grpSpPr>
          <p:sp>
            <p:nvSpPr>
              <p:cNvPr id="30" name="Месяц 29"/>
              <p:cNvSpPr/>
              <p:nvPr/>
            </p:nvSpPr>
            <p:spPr bwMode="auto">
              <a:xfrm rot="15873529">
                <a:off x="2167394" y="2108154"/>
                <a:ext cx="176320" cy="628477"/>
              </a:xfrm>
              <a:prstGeom prst="moon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8" name="Прямоугольник 37"/>
              <p:cNvSpPr/>
              <p:nvPr/>
            </p:nvSpPr>
            <p:spPr bwMode="auto">
              <a:xfrm rot="21199281">
                <a:off x="2120602" y="2359152"/>
                <a:ext cx="1466447" cy="681394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 sz="5400" dirty="0">
                  <a:solidFill>
                    <a:srgbClr val="080910"/>
                  </a:solidFill>
                  <a:latin typeface="Tahoma" pitchFamily="34" charset="0"/>
                </a:endParaRPr>
              </a:p>
            </p:txBody>
          </p:sp>
        </p:grpSp>
      </p:grpSp>
      <p:graphicFrame>
        <p:nvGraphicFramePr>
          <p:cNvPr id="42" name="Объект 41"/>
          <p:cNvGraphicFramePr>
            <a:graphicFrameLocks noChangeAspect="1"/>
          </p:cNvGraphicFramePr>
          <p:nvPr/>
        </p:nvGraphicFramePr>
        <p:xfrm>
          <a:off x="4603750" y="1500173"/>
          <a:ext cx="3978752" cy="5140339"/>
        </p:xfrm>
        <a:graphic>
          <a:graphicData uri="http://schemas.openxmlformats.org/presentationml/2006/ole">
            <p:oleObj spid="_x0000_s2049" name="Формула" r:id="rId3" imgW="1739880" imgH="2412720" progId="Equation.3">
              <p:embed/>
            </p:oleObj>
          </a:graphicData>
        </a:graphic>
      </p:graphicFrame>
      <p:grpSp>
        <p:nvGrpSpPr>
          <p:cNvPr id="53" name="Группа 52"/>
          <p:cNvGrpSpPr/>
          <p:nvPr/>
        </p:nvGrpSpPr>
        <p:grpSpPr>
          <a:xfrm>
            <a:off x="642910" y="2320738"/>
            <a:ext cx="3429024" cy="2216524"/>
            <a:chOff x="571472" y="2320738"/>
            <a:chExt cx="3429024" cy="2216524"/>
          </a:xfrm>
        </p:grpSpPr>
        <p:sp>
          <p:nvSpPr>
            <p:cNvPr id="45" name="Прямоугольник 44"/>
            <p:cNvSpPr/>
            <p:nvPr/>
          </p:nvSpPr>
          <p:spPr bwMode="auto">
            <a:xfrm>
              <a:off x="571472" y="3143248"/>
              <a:ext cx="571504" cy="608196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3200" dirty="0" smtClean="0">
                  <a:solidFill>
                    <a:srgbClr val="008000"/>
                  </a:solidFill>
                  <a:latin typeface="Tahoma" pitchFamily="34" charset="0"/>
                </a:rPr>
                <a:t>4</a:t>
              </a:r>
              <a:r>
                <a: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ahoma" pitchFamily="34" charset="0"/>
                </a:rPr>
                <a:t>х</a:t>
              </a:r>
            </a:p>
          </p:txBody>
        </p:sp>
        <p:sp>
          <p:nvSpPr>
            <p:cNvPr id="48" name="Прямоугольник 47"/>
            <p:cNvSpPr/>
            <p:nvPr/>
          </p:nvSpPr>
          <p:spPr bwMode="auto">
            <a:xfrm>
              <a:off x="1267367" y="2320738"/>
              <a:ext cx="571504" cy="608196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3200" dirty="0" smtClean="0">
                  <a:solidFill>
                    <a:srgbClr val="008000"/>
                  </a:solidFill>
                  <a:latin typeface="Tahoma" pitchFamily="34" charset="0"/>
                </a:rPr>
                <a:t>3</a:t>
              </a:r>
              <a:r>
                <a: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ahoma" pitchFamily="34" charset="0"/>
                </a:rPr>
                <a:t>х</a:t>
              </a:r>
            </a:p>
          </p:txBody>
        </p:sp>
        <p:sp>
          <p:nvSpPr>
            <p:cNvPr id="50" name="Прямоугольник 49"/>
            <p:cNvSpPr/>
            <p:nvPr/>
          </p:nvSpPr>
          <p:spPr bwMode="auto">
            <a:xfrm>
              <a:off x="3428992" y="3929066"/>
              <a:ext cx="571504" cy="608196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ahoma" pitchFamily="34" charset="0"/>
                </a:rPr>
                <a:t>2х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</TotalTime>
  <Words>703</Words>
  <Application>Microsoft Office PowerPoint</Application>
  <PresentationFormat>Экран (4:3)</PresentationFormat>
  <Paragraphs>240</Paragraphs>
  <Slides>21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Формула</vt:lpstr>
      <vt:lpstr>Слайд 1</vt:lpstr>
      <vt:lpstr>Слайд 2</vt:lpstr>
      <vt:lpstr>          </vt:lpstr>
      <vt:lpstr>Ход урока</vt:lpstr>
      <vt:lpstr>1. График какой из функций изображен на рисунке?</vt:lpstr>
      <vt:lpstr>2. Дайте характеристику каждой прямой, составьте ее уравнение</vt:lpstr>
      <vt:lpstr>Слайд 7</vt:lpstr>
      <vt:lpstr>№1 Найдите радианную меру неизвестного угла и градусную меру всех углов треугольника.</vt:lpstr>
      <vt:lpstr>№2 Найдите радианную меру углов треугольника, если их величины относятся как 2:3:4.</vt:lpstr>
      <vt:lpstr>№3  Переведите из градусной меры в радианную следующие углы</vt:lpstr>
      <vt:lpstr>Основные понятия</vt:lpstr>
      <vt:lpstr>Найдите на числовой окружности точку, которая соответствует заданному числу? </vt:lpstr>
      <vt:lpstr>Вторая четверть единичной окружности разделена пополам точкой М, а четвертая четверть разделена на 3 равных части точками К и Р. Чему равны длины дуг АМ, АК, АР, РВ, МК, КМ? </vt:lpstr>
      <vt:lpstr>Вторая четверть единичной окружности разделена пополам точкой М, а четвертая четверть разделена на 3 равных части точками К и Р. Чему равны длины дуг АМ, АК, АР, РВ, МК, КМ? </vt:lpstr>
      <vt:lpstr>Вторая четверть единичной окружности разделена пополам точкой М, а четвертая четверть разделена на 3 равных части точками К и Р. Чему равны длины дуг АМ, АК, АР, РВ, МК, КМ? </vt:lpstr>
      <vt:lpstr>Вторая четверть единичной окружности разделена пополам точкой М, а четвертая четверть разделена на 3 равных части точками К и Р. Чему равны длины дуг АМ, АК, АР, РВ, МК, КМ? </vt:lpstr>
      <vt:lpstr>Вторая четверть единичной окружности разделена пополам точкой М, а четвертая четверть разделена на 3 равных части точками К и Р. Чему равны длины дуг АМ, АК, АР, РВ, МК, КМ? </vt:lpstr>
      <vt:lpstr>Вторая четверть единичной окружности разделена пополам точкой М, а четвертая четверть разделена на 3 равных части точками К и Р. Чему равны длины дуг АМ, АК, АР, РВ, МК, КМ? </vt:lpstr>
      <vt:lpstr>Слайд 19</vt:lpstr>
      <vt:lpstr>Домашнее задание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Будехина</dc:creator>
  <cp:lastModifiedBy>Олег</cp:lastModifiedBy>
  <cp:revision>150</cp:revision>
  <dcterms:created xsi:type="dcterms:W3CDTF">2009-06-12T10:52:55Z</dcterms:created>
  <dcterms:modified xsi:type="dcterms:W3CDTF">2010-01-27T11:35:45Z</dcterms:modified>
</cp:coreProperties>
</file>