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E44E4-F00D-4EC4-84BB-8BC5C7B44855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39744-2715-4504-AC88-BB467C4A6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9744-2715-4504-AC88-BB467C4A640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9744-2715-4504-AC88-BB467C4A640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6C1BB-AD44-4D59-9D3A-AE17E4E3D49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F58E4-1E40-4B52-914B-B4F3CB242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85918" y="1643050"/>
            <a:ext cx="5572164" cy="1643074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Tiranti Solid LET" pitchFamily="2" charset="0"/>
              </a:rPr>
              <a:t>Writing an article</a:t>
            </a:r>
            <a:endParaRPr lang="ru-RU" sz="72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071670" y="4429132"/>
            <a:ext cx="6008709" cy="1928826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Муртазина Р.Ш.</a:t>
            </a:r>
          </a:p>
          <a:p>
            <a:r>
              <a:rPr lang="ru-RU" sz="5400" dirty="0" smtClean="0">
                <a:latin typeface="Monotype Corsiva" pitchFamily="66" charset="0"/>
              </a:rPr>
              <a:t>         </a:t>
            </a:r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  <a:latin typeface="Monotype Corsiva" pitchFamily="66" charset="0"/>
              </a:rPr>
              <a:t>МОУ СОШ №31</a:t>
            </a:r>
            <a:endParaRPr lang="ru-RU" sz="5400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7772400" cy="1084261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Monotype Corsiva" pitchFamily="66" charset="0"/>
              </a:rPr>
              <a:t>What is article?</a:t>
            </a:r>
            <a:br>
              <a:rPr lang="en-US" sz="54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en-US" sz="5400" dirty="0" smtClean="0">
                <a:solidFill>
                  <a:schemeClr val="bg1"/>
                </a:solidFill>
                <a:latin typeface="Monotype Corsiva" pitchFamily="66" charset="0"/>
              </a:rPr>
              <a:t>Where can we find articles?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143932" cy="457203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 article - a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piece of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writing; </a:t>
            </a:r>
          </a:p>
          <a:p>
            <a:pPr algn="just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published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a newspaper, magazine, leaflet or the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Internet;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based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a discursion, a description or a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narrative.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Monotype Corsiva" pitchFamily="66" charset="0"/>
              </a:rPr>
              <a:t>Style of article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style</a:t>
            </a:r>
          </a:p>
          <a:p>
            <a:pPr marL="0" indent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less formal depending on whether they are published in a popular magazine or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newspaper.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might address the reader directly (e.g. You may not know this …)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formal article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style is impersonal (e.g. It may not be widely known …)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7772400" cy="1084261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Monotype Corsiva" pitchFamily="66" charset="0"/>
              </a:rPr>
              <a:t>Approach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143932" cy="485778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catch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reader’s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attention, make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him or her want to read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on;</a:t>
            </a:r>
          </a:p>
          <a:p>
            <a:pPr algn="just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think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about the age group you are writing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for; </a:t>
            </a:r>
          </a:p>
          <a:p>
            <a:pPr algn="just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use a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light-hearted topic,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humour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using a wide range of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vocabulary.</a:t>
            </a:r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89034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Monotype Corsiva" pitchFamily="66" charset="0"/>
              </a:rPr>
              <a:t>General structure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>
            <a:normAutofit/>
          </a:bodyPr>
          <a:lstStyle/>
          <a:p>
            <a:pPr marL="0" indent="0"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heading or 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headline;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paragraphs;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introduction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an example, perhaps, or 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question;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main body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(two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 more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paragraphs);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conclusion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summarise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main points and/or restate an opinion, make a suggestion/recommendation, etc.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15436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43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Plan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77308">
                <a:tc>
                  <a:txBody>
                    <a:bodyPr/>
                    <a:lstStyle/>
                    <a:p>
                      <a:r>
                        <a:rPr lang="en-US" sz="3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Introduction</a:t>
                      </a:r>
                      <a:endParaRPr lang="en-US" sz="3200" b="1" u="sng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="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en-US" sz="32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1- introduce the topic</a:t>
                      </a:r>
                    </a:p>
                    <a:p>
                      <a:r>
                        <a:rPr lang="en-US" sz="32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Main Body*</a:t>
                      </a:r>
                      <a:r>
                        <a:rPr lang="en-US" sz="40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the number of paragraphs in the main body depends on the number of viewpoints included</a:t>
                      </a:r>
                      <a:r>
                        <a:rPr lang="en-US" sz="28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en-US" sz="3200" b="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en-US" sz="32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2-4 – develop the topic (covering all the points mentioned in the rubric)</a:t>
                      </a:r>
                    </a:p>
                    <a:p>
                      <a:r>
                        <a:rPr lang="en-US" sz="32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Conclusion</a:t>
                      </a:r>
                    </a:p>
                    <a:p>
                      <a:r>
                        <a:rPr lang="en-US" sz="32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Final </a:t>
                      </a:r>
                      <a:r>
                        <a:rPr lang="en-US" sz="3200" b="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en-US" sz="32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summarise &amp; make final comments (restate your opinion /advice/ suggestion/ recommendation etc.)</a:t>
                      </a:r>
                    </a:p>
                    <a:p>
                      <a:endParaRPr lang="ru-RU" sz="4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86808" cy="62865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u="sng" dirty="0" smtClean="0"/>
              <a:t>Check yourself</a:t>
            </a:r>
          </a:p>
          <a:p>
            <a:pPr algn="just">
              <a:buNone/>
            </a:pPr>
            <a:r>
              <a:rPr lang="en-US" u="sng" dirty="0" smtClean="0"/>
              <a:t>What is article? – </a:t>
            </a:r>
            <a:r>
              <a:rPr lang="en-US" dirty="0" smtClean="0"/>
              <a:t>An article is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piece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writing; published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newspaper, magazine, leaflet or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Internet; based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a discursion, a description or a narrative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Style of article: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Articles are usually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formal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style; however they can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 formal depending on whether they are published in a popular magazine or a newspaper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an article should 1)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catch the reader’s attention;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think about the age group you are writing for;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light-hearted topic,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humour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1537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u="sng" dirty="0" smtClean="0"/>
              <a:t>General structure:</a:t>
            </a:r>
          </a:p>
          <a:p>
            <a:pPr marL="0" indent="0" algn="just"/>
            <a:r>
              <a:rPr lang="en-US" sz="3600" u="sng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heading or a headline;</a:t>
            </a:r>
          </a:p>
          <a:p>
            <a:pPr marL="0" indent="0"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paragraphs;</a:t>
            </a:r>
          </a:p>
          <a:p>
            <a:pPr marL="0" indent="0" algn="just"/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introduction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an example, perhaps, or a question;</a:t>
            </a:r>
          </a:p>
          <a:p>
            <a:pPr marL="0" indent="0"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 main body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(two or more paragraphs);</a:t>
            </a:r>
          </a:p>
          <a:p>
            <a:pPr marL="0" indent="0" algn="just"/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conclusion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summarise the main points and/or restate an opinion, make a suggestion/recommendation, etc.</a:t>
            </a: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15436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43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Plan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77308">
                <a:tc>
                  <a:txBody>
                    <a:bodyPr/>
                    <a:lstStyle/>
                    <a:p>
                      <a:r>
                        <a:rPr lang="en-US" sz="3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Introduction</a:t>
                      </a:r>
                      <a:endParaRPr lang="en-US" sz="3200" b="1" u="sng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200" b="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en-US" sz="32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1- introduce the topic</a:t>
                      </a:r>
                    </a:p>
                    <a:p>
                      <a:r>
                        <a:rPr lang="en-US" sz="32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Main Body*</a:t>
                      </a:r>
                      <a:r>
                        <a:rPr lang="en-US" sz="40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b="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the number of paragraphs in the main body depends on the number of viewpoints included</a:t>
                      </a:r>
                      <a:r>
                        <a:rPr lang="en-US" sz="28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en-US" sz="3200" b="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en-US" sz="32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2-4 – develop the topic (covering all the points mentioned in the rubric)</a:t>
                      </a:r>
                    </a:p>
                    <a:p>
                      <a:r>
                        <a:rPr lang="en-US" sz="32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Conclusion</a:t>
                      </a:r>
                    </a:p>
                    <a:p>
                      <a:r>
                        <a:rPr lang="en-US" sz="32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Final </a:t>
                      </a:r>
                      <a:r>
                        <a:rPr lang="en-US" sz="3200" b="0" u="non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para</a:t>
                      </a:r>
                      <a:r>
                        <a:rPr lang="en-US" sz="32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summarise &amp; make final comments (restate your opinion /advice/ suggestion/ recommendation etc.)</a:t>
                      </a:r>
                    </a:p>
                    <a:p>
                      <a:endParaRPr lang="ru-RU" sz="40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488</Words>
  <Application>Microsoft Office PowerPoint</Application>
  <PresentationFormat>Экран (4:3)</PresentationFormat>
  <Paragraphs>50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Writing an article</vt:lpstr>
      <vt:lpstr>What is article? Where can we find articles?</vt:lpstr>
      <vt:lpstr>Style of article</vt:lpstr>
      <vt:lpstr>Approach</vt:lpstr>
      <vt:lpstr>General structure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Renata</dc:creator>
  <cp:lastModifiedBy>Renata</cp:lastModifiedBy>
  <cp:revision>25</cp:revision>
  <dcterms:created xsi:type="dcterms:W3CDTF">2010-01-27T17:37:22Z</dcterms:created>
  <dcterms:modified xsi:type="dcterms:W3CDTF">2010-01-29T23:34:33Z</dcterms:modified>
</cp:coreProperties>
</file>