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C36D8-FDBF-4A1C-9B58-9C816AB11972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8855-538A-430C-9164-A32FA4D58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639A-2FF5-49E3-95E9-00A8B22C6B90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7E4A-4403-4A7F-B8DC-4838A9465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A015-0375-4358-AB5F-DCA9587FBCCD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51BCF-B177-4744-9421-735EE2262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59912-2CEE-4250-80A5-D839E46F632B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6D16B-A59D-485F-80F1-298A69044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8C25-04FF-4C96-B0D3-9CA5B089A618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3E66-07B4-4A15-A98B-35F77F3F4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8BE4B-B527-451E-A196-2319A8BF0400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6DB0C-BE9D-4CF5-BD3B-91247B9B9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B47E3-CF2E-4C8A-AB50-830EC0A0D8F3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C354-2BAE-4B32-93E8-ED60554DF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5E53-DB16-4DCE-A770-470F6B4894CA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B033E-A33B-44CF-9C69-B9A8A0FC3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575E9-5F67-42C9-947C-1B868717CFDD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0874-B4BE-456B-A564-840D390D5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235F-2206-4EB2-9523-D02221408251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78603-869F-4D10-BCF6-2649AA0F6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860D2-5B7D-4429-95D0-4866FD367EE5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1B83C-A5B4-4637-B2D9-BDD8EC754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0F51EA-8160-4AD2-9CEF-092D18027A90}" type="datetimeFigureOut">
              <a:rPr lang="ru-RU"/>
              <a:pPr>
                <a:defRPr/>
              </a:pPr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819BF-DAA4-4B75-BE66-CCB1F249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21443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Коллажи на тему: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242887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Междуреченск- жемчужина Кузбасса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5" name="Picture 2" descr="C:\Documents and Settings\Вероника\Рабочий стол\открытый урок\фото  для коллажа\ито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3078163"/>
            <a:ext cx="3671888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3" descr="Фотоколлаж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33700" y="15875"/>
            <a:ext cx="4424363" cy="61102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Вероника\Рабочий стол\ГК ВП 4\PhotoShop\25  школа\Мой город Никитина Оля 11 класс 25 школ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49238"/>
            <a:ext cx="8143875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Вероника\Рабочий стол\ГК ВП 4\PhotoShop\25  школа\Остановись Тучина Маша 9 класс 25 школ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00063"/>
            <a:ext cx="8631238" cy="601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Содержимое 3" descr="Междуреченск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357188"/>
            <a:ext cx="8275638" cy="57689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Содержимое 3" descr="Мой город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500063"/>
            <a:ext cx="7858125" cy="58943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Вероника\Мои документы\Мои рисунки\Рисунок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3775" y="39688"/>
            <a:ext cx="4737100" cy="669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Содержимое 3" descr="Гербушев Денис, 10''б'' класс, Райский Уголок, руководитель Усталова О.Н.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143000"/>
            <a:ext cx="7545387" cy="5334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3" descr="Золотухина Александра, 9''б'' класс, Междуреченск-как на ладони, руководитель Усталова О.Н.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571500"/>
            <a:ext cx="7572375" cy="56800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4" descr="Рисунок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428625"/>
            <a:ext cx="7835900" cy="58848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Коллажи на тему: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Коллажи на тему:</dc:title>
  <dc:creator>Вероника</dc:creator>
  <cp:lastModifiedBy>User</cp:lastModifiedBy>
  <cp:revision>6</cp:revision>
  <dcterms:created xsi:type="dcterms:W3CDTF">2008-11-13T06:12:05Z</dcterms:created>
  <dcterms:modified xsi:type="dcterms:W3CDTF">2010-05-18T11:53:02Z</dcterms:modified>
</cp:coreProperties>
</file>