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92" r:id="rId3"/>
    <p:sldId id="293" r:id="rId4"/>
    <p:sldId id="294" r:id="rId5"/>
    <p:sldId id="295" r:id="rId6"/>
    <p:sldId id="296" r:id="rId7"/>
    <p:sldId id="291" r:id="rId8"/>
    <p:sldId id="290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FE81A-2E2E-4976-8DE6-158351992344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D19FE-4C5E-4616-A144-E0CEDADBF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0887F-07BB-48D2-9B00-E5F1BE62E147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5858E-3278-4AC7-BBED-3EF1369D5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0887F-07BB-48D2-9B00-E5F1BE62E147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5858E-3278-4AC7-BBED-3EF1369D5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0887F-07BB-48D2-9B00-E5F1BE62E147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5858E-3278-4AC7-BBED-3EF1369D5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0887F-07BB-48D2-9B00-E5F1BE62E147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5858E-3278-4AC7-BBED-3EF1369D5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0887F-07BB-48D2-9B00-E5F1BE62E147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5858E-3278-4AC7-BBED-3EF1369D5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0887F-07BB-48D2-9B00-E5F1BE62E147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5858E-3278-4AC7-BBED-3EF1369D5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0887F-07BB-48D2-9B00-E5F1BE62E147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5858E-3278-4AC7-BBED-3EF1369D5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0887F-07BB-48D2-9B00-E5F1BE62E147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5858E-3278-4AC7-BBED-3EF1369D5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0887F-07BB-48D2-9B00-E5F1BE62E147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5858E-3278-4AC7-BBED-3EF1369D5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0887F-07BB-48D2-9B00-E5F1BE62E147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5858E-3278-4AC7-BBED-3EF1369D5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0887F-07BB-48D2-9B00-E5F1BE62E147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5858E-3278-4AC7-BBED-3EF1369D5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A60887F-07BB-48D2-9B00-E5F1BE62E147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745858E-3278-4AC7-BBED-3EF1369D5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dirty="0" smtClean="0"/>
              <a:t>Интегрированный урок по русскому языку и литературному чтению во 2 классе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643314"/>
            <a:ext cx="8458200" cy="13573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Русский язык: </a:t>
            </a:r>
            <a:r>
              <a:rPr lang="ru-RU" sz="2400" dirty="0" smtClean="0">
                <a:solidFill>
                  <a:schemeClr val="tx1"/>
                </a:solidFill>
              </a:rPr>
              <a:t>Написание проверяемых и непроверяемых гласных в безударных слогах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Литературное чтение</a:t>
            </a:r>
            <a:r>
              <a:rPr lang="ru-RU" sz="2400" dirty="0" smtClean="0">
                <a:solidFill>
                  <a:schemeClr val="tx1"/>
                </a:solidFill>
              </a:rPr>
              <a:t>: «Снежок порхает, кружится….»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7370" y="2500306"/>
            <a:ext cx="38462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ноябрь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7370" y="2967335"/>
            <a:ext cx="5857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 СЕЙЧАС ИДЕТ…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7370" y="2967335"/>
            <a:ext cx="49178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ДЕКАБРЬ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7370" y="2000241"/>
            <a:ext cx="56322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ВЫЙДЕШЬ УТРОМ 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7370" y="2967335"/>
            <a:ext cx="50209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ЗА ПОРОГ</a:t>
            </a:r>
            <a:endParaRPr lang="ru-RU" sz="8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7370" y="2967335"/>
            <a:ext cx="6026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 ДВОРЕ ИДЕТ…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7370" y="2967335"/>
            <a:ext cx="48424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СНЕЖОК</a:t>
            </a:r>
            <a:endParaRPr lang="ru-RU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7370" y="2967335"/>
            <a:ext cx="53443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А НА УЛИЦЕ …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7370" y="2967335"/>
            <a:ext cx="44518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МОРОЗ</a:t>
            </a:r>
            <a:endParaRPr lang="ru-RU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5692" y="2000240"/>
            <a:ext cx="560245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ШИПЛЕТ ЩЕКИ, ЩИПЛЕТ…</a:t>
            </a:r>
            <a:endParaRPr lang="ru-RU" sz="8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нирование0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290"/>
            <a:ext cx="8092275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3000372"/>
            <a:ext cx="64294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НОС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2857496"/>
            <a:ext cx="6877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ВЕСЬ УКУТАННЫЙ …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2786058"/>
            <a:ext cx="51106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 СНЕГУ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7370" y="2967335"/>
            <a:ext cx="5606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ДРЕМЛЕТ  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7370" y="2967335"/>
            <a:ext cx="64315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БЕРЕГУ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7370" y="2967335"/>
            <a:ext cx="4859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ПОЛЯНКЕ..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2928934"/>
            <a:ext cx="65722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ТИШИНА</a:t>
            </a:r>
            <a:endParaRPr lang="ru-RU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2643182"/>
            <a:ext cx="70723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ЗНАЧИТ  К НАМ ПРИШЛА…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1801" y="2967335"/>
            <a:ext cx="60889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   И   М  А  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4800" b="1" i="1" dirty="0" smtClean="0">
                <a:solidFill>
                  <a:srgbClr val="00B0F0"/>
                </a:solidFill>
              </a:rPr>
              <a:t>                  З…МА</a:t>
            </a:r>
          </a:p>
          <a:p>
            <a:r>
              <a:rPr lang="ru-RU" sz="4800" dirty="0" smtClean="0"/>
              <a:t>   Снег называют книгой  </a:t>
            </a:r>
            <a:r>
              <a:rPr lang="ru-RU" sz="4800" dirty="0" err="1" smtClean="0"/>
              <a:t>з</a:t>
            </a:r>
            <a:r>
              <a:rPr lang="ru-RU" sz="4800" dirty="0" smtClean="0"/>
              <a:t>..мы. Вот оставил сл…</a:t>
            </a:r>
            <a:r>
              <a:rPr lang="ru-RU" sz="4800" dirty="0" err="1" smtClean="0"/>
              <a:t>ды</a:t>
            </a:r>
            <a:r>
              <a:rPr lang="ru-RU" sz="4800" dirty="0" smtClean="0"/>
              <a:t> заяц. Тут </a:t>
            </a:r>
            <a:r>
              <a:rPr lang="ru-RU" sz="4800" dirty="0" err="1" smtClean="0"/>
              <a:t>ш</a:t>
            </a:r>
            <a:r>
              <a:rPr lang="ru-RU" sz="4800" dirty="0" smtClean="0"/>
              <a:t>…гала л…</a:t>
            </a:r>
            <a:r>
              <a:rPr lang="ru-RU" sz="4800" dirty="0" err="1" smtClean="0"/>
              <a:t>сиха</a:t>
            </a:r>
            <a:r>
              <a:rPr lang="ru-RU" sz="4800" dirty="0" smtClean="0"/>
              <a:t>. По п…ляне прошла л…</a:t>
            </a:r>
            <a:r>
              <a:rPr lang="ru-RU" sz="4800" dirty="0" err="1" smtClean="0"/>
              <a:t>сица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нирование0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57166"/>
            <a:ext cx="7672812" cy="585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Обозначение гласного в корне</a:t>
            </a:r>
            <a:endParaRPr lang="ru-RU" sz="2800" dirty="0"/>
          </a:p>
        </p:txBody>
      </p:sp>
      <p:pic>
        <p:nvPicPr>
          <p:cNvPr id="5" name="Рисунок 4" descr="ДЛЯ УРО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429784" cy="585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Игра « определи безударную букву»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Но/а Р </a:t>
            </a:r>
            <a:r>
              <a:rPr lang="ru-RU" dirty="0" smtClean="0"/>
              <a:t>А </a:t>
            </a:r>
          </a:p>
          <a:p>
            <a:r>
              <a:rPr lang="ru-RU" dirty="0" err="1" smtClean="0"/>
              <a:t>ЗВе</a:t>
            </a:r>
            <a:r>
              <a:rPr lang="ru-RU" dirty="0" smtClean="0"/>
              <a:t>/</a:t>
            </a:r>
            <a:r>
              <a:rPr lang="ru-RU" dirty="0" err="1" smtClean="0"/>
              <a:t>иРЯТА</a:t>
            </a:r>
            <a:endParaRPr lang="ru-RU" dirty="0" smtClean="0"/>
          </a:p>
          <a:p>
            <a:r>
              <a:rPr lang="ru-RU" dirty="0" smtClean="0"/>
              <a:t> Во/</a:t>
            </a:r>
            <a:r>
              <a:rPr lang="ru-RU" dirty="0" err="1" smtClean="0"/>
              <a:t>аЛ</a:t>
            </a:r>
            <a:r>
              <a:rPr lang="ru-RU" dirty="0" smtClean="0"/>
              <a:t> Ч А Т А</a:t>
            </a:r>
          </a:p>
          <a:p>
            <a:r>
              <a:rPr lang="ru-RU" dirty="0" smtClean="0"/>
              <a:t>ТР о/а П А</a:t>
            </a:r>
          </a:p>
          <a:p>
            <a:r>
              <a:rPr lang="ru-RU" dirty="0" smtClean="0"/>
              <a:t>Л е/и С Я Т А</a:t>
            </a:r>
          </a:p>
          <a:p>
            <a:r>
              <a:rPr lang="ru-RU" dirty="0" smtClean="0"/>
              <a:t>За/о Й Ч А Т А </a:t>
            </a:r>
          </a:p>
          <a:p>
            <a:r>
              <a:rPr lang="ru-RU" dirty="0" err="1" smtClean="0"/>
              <a:t>Ле</a:t>
            </a:r>
            <a:r>
              <a:rPr lang="ru-RU" dirty="0" smtClean="0"/>
              <a:t>/и С Н О Й </a:t>
            </a:r>
          </a:p>
          <a:p>
            <a:r>
              <a:rPr lang="ru-RU" dirty="0" err="1" smtClean="0"/>
              <a:t>Ло</a:t>
            </a:r>
            <a:r>
              <a:rPr lang="ru-RU" dirty="0" smtClean="0"/>
              <a:t>/а С Я Т А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канирование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14290"/>
            <a:ext cx="5000660" cy="6385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нирование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642918"/>
            <a:ext cx="7908454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нирование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85728"/>
            <a:ext cx="7686888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7498080" cy="628654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ДАВНО ПРОШЕЛ УЖЕ…</a:t>
            </a:r>
            <a:endParaRPr lang="ru-RU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 СЕЙЧАС ИДЕТ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...</a:t>
            </a:r>
            <a:r>
              <a:rPr lang="ru-RU" dirty="0" smtClean="0"/>
              <a:t>      </a:t>
            </a:r>
            <a:endParaRPr lang="ru-RU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 ВЫЙДЕШЬ УТРОМ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ru-RU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 ДВОРЕ ИДЕТ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ru-RU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 УЛИЦЕ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ru-RU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ЩИПЛЕТ ЩЕКИ, ЩИПЛЕТ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ru-RU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ВЕСЬ УКУТАННЫЙ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ru-RU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ДРЕМЛЕТ ЛЕС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ru-RU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 ПОЛЯНКЕ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ru-RU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ЗНАЧИТ К НАМ ПРИШЛА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ru-RU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СЛОВА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accent3">
                    <a:lumMod val="75000"/>
                  </a:schemeClr>
                </a:solidFill>
              </a:rPr>
              <a:t>НОЯБРЬ, ДЕКАБРЬ, ЗА ПОРОГ, СНЕЖОК, МОРОЗ,НОС, ТИШИНА, В СНЕГУ, НА БЕРЕГУ, ЗИМА</a:t>
            </a:r>
            <a:endParaRPr lang="ru-RU" sz="54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2500306"/>
            <a:ext cx="6437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Давно прошел уже..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203</TotalTime>
  <Words>215</Words>
  <Application>Microsoft Office PowerPoint</Application>
  <PresentationFormat>Экран (4:3)</PresentationFormat>
  <Paragraphs>47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Интегрированный урок по русскому языку и литературному чтению во 2 классе</vt:lpstr>
      <vt:lpstr>Слайд 2</vt:lpstr>
      <vt:lpstr>Слайд 3</vt:lpstr>
      <vt:lpstr>Слайд 4</vt:lpstr>
      <vt:lpstr>Слайд 5</vt:lpstr>
      <vt:lpstr>Слайд 6</vt:lpstr>
      <vt:lpstr>Слайд 7</vt:lpstr>
      <vt:lpstr>СЛОВА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Обозначение гласного в корне</vt:lpstr>
      <vt:lpstr>Игра « определи безударную букву»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17</cp:revision>
  <dcterms:created xsi:type="dcterms:W3CDTF">2010-01-23T12:46:53Z</dcterms:created>
  <dcterms:modified xsi:type="dcterms:W3CDTF">2010-01-24T17:54:24Z</dcterms:modified>
</cp:coreProperties>
</file>