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83" r:id="rId4"/>
    <p:sldId id="263" r:id="rId5"/>
    <p:sldId id="273" r:id="rId6"/>
    <p:sldId id="272" r:id="rId7"/>
    <p:sldId id="266" r:id="rId8"/>
    <p:sldId id="260" r:id="rId9"/>
    <p:sldId id="274" r:id="rId10"/>
    <p:sldId id="271" r:id="rId11"/>
    <p:sldId id="278" r:id="rId12"/>
    <p:sldId id="285" r:id="rId13"/>
    <p:sldId id="267" r:id="rId14"/>
    <p:sldId id="269" r:id="rId15"/>
    <p:sldId id="268" r:id="rId16"/>
    <p:sldId id="282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0" autoAdjust="0"/>
    <p:restoredTop sz="94660"/>
  </p:normalViewPr>
  <p:slideViewPr>
    <p:cSldViewPr>
      <p:cViewPr>
        <p:scale>
          <a:sx n="75" d="100"/>
          <a:sy n="75" d="100"/>
        </p:scale>
        <p:origin x="-141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FF204-FF8E-4389-BC85-31B3A83BBB84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0AECD-A734-4A72-83BB-EE0B1C28F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0AECD-A734-4A72-83BB-EE0B1C28F98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5478-66D9-476F-8E2B-43FF7208B621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BE93-398F-4A6F-84BE-540A40D23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5478-66D9-476F-8E2B-43FF7208B621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BE93-398F-4A6F-84BE-540A40D23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5478-66D9-476F-8E2B-43FF7208B621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BE93-398F-4A6F-84BE-540A40D23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5478-66D9-476F-8E2B-43FF7208B621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BE93-398F-4A6F-84BE-540A40D23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5478-66D9-476F-8E2B-43FF7208B621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BE93-398F-4A6F-84BE-540A40D23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5478-66D9-476F-8E2B-43FF7208B621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BE93-398F-4A6F-84BE-540A40D23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5478-66D9-476F-8E2B-43FF7208B621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BE93-398F-4A6F-84BE-540A40D23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5478-66D9-476F-8E2B-43FF7208B621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BE93-398F-4A6F-84BE-540A40D23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5478-66D9-476F-8E2B-43FF7208B621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BE93-398F-4A6F-84BE-540A40D23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5478-66D9-476F-8E2B-43FF7208B621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BE93-398F-4A6F-84BE-540A40D23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5478-66D9-476F-8E2B-43FF7208B621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2D7BE93-398F-4A6F-84BE-540A40D237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405478-66D9-476F-8E2B-43FF7208B621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D7BE93-398F-4A6F-84BE-540A40D237C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ll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43042" y="571480"/>
            <a:ext cx="650082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b="1" dirty="0" smtClean="0">
                <a:ln w="11430"/>
                <a:gradFill>
                  <a:gsLst>
                    <a:gs pos="0">
                      <a:srgbClr val="F3A447">
                        <a:tint val="70000"/>
                        <a:satMod val="245000"/>
                      </a:srgbClr>
                    </a:gs>
                    <a:gs pos="75000">
                      <a:srgbClr val="F3A4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3A4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тема:</a:t>
            </a:r>
          </a:p>
          <a:p>
            <a:r>
              <a:rPr lang="ru-RU" sz="15000" b="1" dirty="0" smtClean="0">
                <a:ln w="11430"/>
                <a:gradFill>
                  <a:gsLst>
                    <a:gs pos="0">
                      <a:srgbClr val="F3A447">
                        <a:tint val="70000"/>
                        <a:satMod val="245000"/>
                      </a:srgbClr>
                    </a:gs>
                    <a:gs pos="75000">
                      <a:srgbClr val="F3A4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3A4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Балет</a:t>
            </a:r>
            <a:endParaRPr lang="ru-RU" sz="15000" dirty="0"/>
          </a:p>
        </p:txBody>
      </p:sp>
      <p:sp>
        <p:nvSpPr>
          <p:cNvPr id="7170" name="Music"/>
          <p:cNvSpPr>
            <a:spLocks noEditPoints="1" noChangeArrowheads="1"/>
          </p:cNvSpPr>
          <p:nvPr/>
        </p:nvSpPr>
        <p:spPr bwMode="auto">
          <a:xfrm>
            <a:off x="6929454" y="5214950"/>
            <a:ext cx="1095370" cy="1166808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Loner\Рабочий стол\2009-12-16_23340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44"/>
          <a:stretch>
            <a:fillRect/>
          </a:stretch>
        </p:blipFill>
        <p:spPr bwMode="auto">
          <a:xfrm>
            <a:off x="785786" y="357166"/>
            <a:ext cx="2976562" cy="4572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46" name="Picture 2" descr="C:\Documents and Settings\Loner\Рабочий стол\2009-12-16_2334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643050"/>
            <a:ext cx="4718616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85852" y="550070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ПАНТОМИМА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714356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ХАРАКТЕРНЫЙ  ТАНЕЦ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ssasin\Рабочий стол\4.jpg"/>
          <p:cNvPicPr>
            <a:picLocks noChangeAspect="1" noChangeArrowheads="1"/>
          </p:cNvPicPr>
          <p:nvPr/>
        </p:nvPicPr>
        <p:blipFill>
          <a:blip r:embed="rId2"/>
          <a:srcRect l="26976" t="4708" r="32834"/>
          <a:stretch>
            <a:fillRect/>
          </a:stretch>
        </p:blipFill>
        <p:spPr bwMode="auto">
          <a:xfrm>
            <a:off x="0" y="0"/>
            <a:ext cx="4357686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assasin\Рабочий стол\5.jpg"/>
          <p:cNvPicPr>
            <a:picLocks noChangeAspect="1" noChangeArrowheads="1"/>
          </p:cNvPicPr>
          <p:nvPr/>
        </p:nvPicPr>
        <p:blipFill>
          <a:blip r:embed="rId3"/>
          <a:srcRect l="13929" t="5208" b="10416"/>
          <a:stretch>
            <a:fillRect/>
          </a:stretch>
        </p:blipFill>
        <p:spPr bwMode="auto">
          <a:xfrm>
            <a:off x="4500562" y="0"/>
            <a:ext cx="464343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Фото\Фото045.jpg"/>
          <p:cNvPicPr>
            <a:picLocks noChangeAspect="1" noChangeArrowheads="1"/>
          </p:cNvPicPr>
          <p:nvPr/>
        </p:nvPicPr>
        <p:blipFill>
          <a:blip r:embed="rId2" cstate="print"/>
          <a:srcRect l="10140" t="34477" r="11856" b="23921"/>
          <a:stretch>
            <a:fillRect/>
          </a:stretch>
        </p:blipFill>
        <p:spPr bwMode="auto">
          <a:xfrm rot="5400000">
            <a:off x="-435797" y="1793063"/>
            <a:ext cx="2643182" cy="105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Documents and Settings\Loner\Рабочий стол\бег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000108"/>
            <a:ext cx="1537256" cy="204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Loner\Рабочий стол\дух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5072074"/>
            <a:ext cx="1149261" cy="1341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Documents and Settings\Loner\Рабочий стол\одета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3292455"/>
            <a:ext cx="1216654" cy="1493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Documents and Settings\Loner\Рабочий стол\букет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571876"/>
            <a:ext cx="2000264" cy="1329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Documents and Settings\Loner\Рабочий стол\бинокль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5357826"/>
            <a:ext cx="2108085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Documents and Settings\Loner\Рабочий стол\занавес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5072074"/>
            <a:ext cx="2115344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Documents and Settings\Loner\Рабочий стол\хавчик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00892" y="3143248"/>
            <a:ext cx="1685942" cy="1798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C:\Documents and Settings\Loner\Рабочий стол\гардероб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78" y="1928802"/>
            <a:ext cx="1839057" cy="1290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Picture 11" descr="C:\Documents and Settings\Loner\Рабочий стол\зр зал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4876" y="5286388"/>
            <a:ext cx="2254984" cy="1368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C:\Documents and Settings\Loner\Рабочий стол\самые разговорчивые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158" y="3643314"/>
            <a:ext cx="1928826" cy="1359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214414" y="357166"/>
            <a:ext cx="62307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Правила поведения</a:t>
            </a:r>
          </a:p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театре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-142908" y="1571612"/>
            <a:ext cx="2071702" cy="15001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-250065" y="1821645"/>
            <a:ext cx="2286016" cy="12144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6200000" flipH="1">
            <a:off x="6715140" y="1142984"/>
            <a:ext cx="2071702" cy="15001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6679421" y="1250141"/>
            <a:ext cx="2071702" cy="12858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6200000" flipH="1">
            <a:off x="7429520" y="5286388"/>
            <a:ext cx="1500198" cy="12144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7215206" y="5357826"/>
            <a:ext cx="1428760" cy="1143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6200000" flipH="1">
            <a:off x="6786578" y="3143248"/>
            <a:ext cx="2214578" cy="16430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6679421" y="3393281"/>
            <a:ext cx="2286016" cy="12144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Loner\Рабочий стол\2009-12-15_22415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4188337" cy="628100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628" y="571480"/>
            <a:ext cx="32861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FF00"/>
                </a:solidFill>
              </a:rPr>
              <a:t>Что придает смысл балету:</a:t>
            </a:r>
          </a:p>
          <a:p>
            <a:pPr>
              <a:buFontTx/>
              <a:buChar char="-"/>
            </a:pPr>
            <a:r>
              <a:rPr lang="ru-RU" sz="2800" dirty="0" smtClean="0"/>
              <a:t> музыка</a:t>
            </a:r>
          </a:p>
          <a:p>
            <a:pPr>
              <a:buFontTx/>
              <a:buChar char="-"/>
            </a:pPr>
            <a:r>
              <a:rPr lang="ru-RU" sz="2800" dirty="0" smtClean="0"/>
              <a:t> слово</a:t>
            </a:r>
          </a:p>
          <a:p>
            <a:pPr>
              <a:buFontTx/>
              <a:buChar char="-"/>
            </a:pPr>
            <a:r>
              <a:rPr lang="ru-RU" sz="2800" dirty="0" smtClean="0"/>
              <a:t> движение ?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786314" y="3571876"/>
            <a:ext cx="385765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FFFF00"/>
                </a:solidFill>
              </a:rPr>
              <a:t>Либретто </a:t>
            </a:r>
            <a:r>
              <a:rPr lang="ru-RU" sz="2800" dirty="0" smtClean="0"/>
              <a:t> - краткое литературное содержание оперы или балета.</a:t>
            </a:r>
            <a:endParaRPr lang="ru-RU" sz="28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Loner\Рабочий стол\C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52"/>
            <a:ext cx="5500694" cy="61270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5984" y="628652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АФИША К БАЛЕТУ «ЩЕЛКУНЧИК»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Loner\Рабочий стол\2009-12-15_22595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4143404" cy="31043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57752" y="714356"/>
            <a:ext cx="40005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FF00"/>
                </a:solidFill>
              </a:rPr>
              <a:t>Можем  ли  мы  понять балет и стать  его участниками?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357562"/>
            <a:ext cx="82867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/>
              <a:t>Театральные профессии:</a:t>
            </a:r>
          </a:p>
          <a:p>
            <a:endParaRPr lang="ru-RU" sz="2200" dirty="0" smtClean="0"/>
          </a:p>
          <a:p>
            <a:pPr>
              <a:buFontTx/>
              <a:buChar char="-"/>
            </a:pPr>
            <a:r>
              <a:rPr lang="ru-RU" sz="2200" dirty="0" smtClean="0"/>
              <a:t>  сценаристы (из частей либретто составить логичный и понятный текст);</a:t>
            </a:r>
          </a:p>
          <a:p>
            <a:pPr>
              <a:buFontTx/>
              <a:buChar char="-"/>
            </a:pPr>
            <a:endParaRPr lang="ru-RU" sz="2200" dirty="0" smtClean="0"/>
          </a:p>
          <a:p>
            <a:pPr>
              <a:buFontTx/>
              <a:buChar char="-"/>
            </a:pPr>
            <a:r>
              <a:rPr lang="ru-RU" sz="2200" dirty="0" smtClean="0"/>
              <a:t>  художники – декораторы (нарисовать афишу);</a:t>
            </a:r>
          </a:p>
          <a:p>
            <a:endParaRPr lang="ru-RU" sz="2200" dirty="0" smtClean="0"/>
          </a:p>
          <a:p>
            <a:r>
              <a:rPr lang="ru-RU" sz="2200" dirty="0" smtClean="0"/>
              <a:t>-  артисты балета (пластическое интонирование, ритмические задания);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773564">
            <a:off x="1261431" y="678730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ТЕАТР</a:t>
            </a:r>
          </a:p>
        </p:txBody>
      </p:sp>
      <p:pic>
        <p:nvPicPr>
          <p:cNvPr id="3075" name="Picture 3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429000"/>
            <a:ext cx="1856089" cy="304565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20758918">
            <a:off x="324624" y="2547969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ПАРТЕР</a:t>
            </a:r>
          </a:p>
        </p:txBody>
      </p:sp>
      <p:sp>
        <p:nvSpPr>
          <p:cNvPr id="10" name="TextBox 9"/>
          <p:cNvSpPr txBox="1"/>
          <p:nvPr/>
        </p:nvSpPr>
        <p:spPr>
          <a:xfrm rot="843889">
            <a:off x="4429124" y="2285992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ОРКЕСТРОВАЯ ЯМА</a:t>
            </a:r>
          </a:p>
        </p:txBody>
      </p:sp>
      <p:sp>
        <p:nvSpPr>
          <p:cNvPr id="11" name="TextBox 10"/>
          <p:cNvSpPr txBox="1"/>
          <p:nvPr/>
        </p:nvSpPr>
        <p:spPr>
          <a:xfrm rot="20428018">
            <a:off x="4979670" y="900771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ЛОЖА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57422" y="2714620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СОФИТЫ</a:t>
            </a:r>
          </a:p>
        </p:txBody>
      </p:sp>
      <p:sp>
        <p:nvSpPr>
          <p:cNvPr id="13" name="TextBox 12"/>
          <p:cNvSpPr txBox="1"/>
          <p:nvPr/>
        </p:nvSpPr>
        <p:spPr>
          <a:xfrm rot="18615603">
            <a:off x="2874075" y="996285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БАЛЕТ</a:t>
            </a:r>
          </a:p>
        </p:txBody>
      </p:sp>
      <p:sp>
        <p:nvSpPr>
          <p:cNvPr id="14" name="TextBox 13"/>
          <p:cNvSpPr txBox="1"/>
          <p:nvPr/>
        </p:nvSpPr>
        <p:spPr>
          <a:xfrm rot="1186902">
            <a:off x="619840" y="1558733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АНТРЕ</a:t>
            </a:r>
          </a:p>
        </p:txBody>
      </p:sp>
      <p:sp>
        <p:nvSpPr>
          <p:cNvPr id="15" name="TextBox 14"/>
          <p:cNvSpPr txBox="1"/>
          <p:nvPr/>
        </p:nvSpPr>
        <p:spPr>
          <a:xfrm rot="20157078">
            <a:off x="2579272" y="3856196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ВАРИАЦИИ</a:t>
            </a:r>
          </a:p>
        </p:txBody>
      </p:sp>
      <p:sp>
        <p:nvSpPr>
          <p:cNvPr id="16" name="TextBox 15"/>
          <p:cNvSpPr txBox="1"/>
          <p:nvPr/>
        </p:nvSpPr>
        <p:spPr>
          <a:xfrm rot="2416455">
            <a:off x="5053111" y="3192983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ПА-ДЕ-ДЕ</a:t>
            </a:r>
          </a:p>
        </p:txBody>
      </p:sp>
      <p:sp>
        <p:nvSpPr>
          <p:cNvPr id="17" name="TextBox 16"/>
          <p:cNvSpPr txBox="1"/>
          <p:nvPr/>
        </p:nvSpPr>
        <p:spPr>
          <a:xfrm rot="21248440">
            <a:off x="4808886" y="4641254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ПА-ДЕ-ТРУА</a:t>
            </a:r>
          </a:p>
        </p:txBody>
      </p:sp>
      <p:sp>
        <p:nvSpPr>
          <p:cNvPr id="18" name="TextBox 17"/>
          <p:cNvSpPr txBox="1"/>
          <p:nvPr/>
        </p:nvSpPr>
        <p:spPr>
          <a:xfrm rot="20600154">
            <a:off x="5366658" y="5773365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БАЛЕТМЕЙСТЕР</a:t>
            </a:r>
          </a:p>
        </p:txBody>
      </p:sp>
      <p:sp>
        <p:nvSpPr>
          <p:cNvPr id="19" name="TextBox 18"/>
          <p:cNvSpPr txBox="1"/>
          <p:nvPr/>
        </p:nvSpPr>
        <p:spPr>
          <a:xfrm rot="1475000">
            <a:off x="2492429" y="5568520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КОРДЕБАЛЕТ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Picture 4" descr="C:\Program Files\Microsoft Office\MEDIA\CAGCAT10\j0183290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214290"/>
            <a:ext cx="1723644" cy="184891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Loner\Рабочий стол\2009-12-15_2240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7304409" cy="48593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28" y="5929330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УРОК ОКОНЧЕН.</a:t>
            </a:r>
          </a:p>
          <a:p>
            <a:r>
              <a:rPr lang="ru-RU" dirty="0" smtClean="0"/>
              <a:t>ЖЕЛАЕМ ВСЕМ СЧАСТЬЯ, ДОБРА И КРАСИВОЙ МУЗЫКИ!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4"/>
            <a:ext cx="707236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Проблема </a:t>
            </a:r>
            <a:r>
              <a:rPr lang="ru-RU" sz="5400" b="1" dirty="0"/>
              <a:t>урока</a:t>
            </a:r>
            <a:r>
              <a:rPr lang="ru-RU" sz="5400" dirty="0"/>
              <a:t>: </a:t>
            </a:r>
            <a:endParaRPr lang="ru-RU" sz="5400" dirty="0" smtClean="0"/>
          </a:p>
          <a:p>
            <a:pPr algn="just"/>
            <a:endParaRPr lang="ru-RU" sz="5400" dirty="0" smtClean="0"/>
          </a:p>
          <a:p>
            <a:pPr algn="just"/>
            <a:r>
              <a:rPr lang="ru-RU" sz="5400" i="1" dirty="0" smtClean="0"/>
              <a:t>можем </a:t>
            </a:r>
            <a:r>
              <a:rPr lang="ru-RU" sz="5400" i="1" dirty="0"/>
              <a:t>ли мы </a:t>
            </a:r>
            <a:r>
              <a:rPr lang="ru-RU" sz="5400" i="1" dirty="0" smtClean="0"/>
              <a:t>понять балет и стать его  </a:t>
            </a:r>
            <a:r>
              <a:rPr lang="ru-RU" sz="5400" i="1" dirty="0"/>
              <a:t>участниками </a:t>
            </a:r>
            <a:r>
              <a:rPr lang="ru-RU" sz="5400" i="1" dirty="0" smtClean="0"/>
              <a:t>?</a:t>
            </a:r>
          </a:p>
          <a:p>
            <a:pPr algn="just"/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6148" name="Picture 4" descr="C:\Program Files\Microsoft Office\MEDIA\CAGCAT10\j018329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143380"/>
            <a:ext cx="1723644" cy="184891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57422" y="285728"/>
            <a:ext cx="4143404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План урока</a:t>
            </a:r>
            <a:endParaRPr lang="ru-RU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28628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Из истории возникновения балета.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Экскурсия в театр.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Балет «Щелкунчик».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Работа в  группах с учетом театральных профессий.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Подведение итогов занятия.</a:t>
            </a:r>
            <a:endParaRPr lang="en-US" sz="3200" dirty="0" smtClean="0">
              <a:solidFill>
                <a:srgbClr val="0070C0"/>
              </a:solidFill>
            </a:endParaRPr>
          </a:p>
        </p:txBody>
      </p:sp>
      <p:pic>
        <p:nvPicPr>
          <p:cNvPr id="9" name="Picture 4" descr="C:\Program Files\Microsoft Office\MEDIA\CAGCAT10\j018329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1785926"/>
            <a:ext cx="1723644" cy="1848917"/>
          </a:xfrm>
          <a:prstGeom prst="rect">
            <a:avLst/>
          </a:prstGeom>
          <a:noFill/>
        </p:spPr>
      </p:pic>
      <p:sp>
        <p:nvSpPr>
          <p:cNvPr id="12" name="Music"/>
          <p:cNvSpPr>
            <a:spLocks noEditPoints="1" noChangeArrowheads="1"/>
          </p:cNvSpPr>
          <p:nvPr/>
        </p:nvSpPr>
        <p:spPr bwMode="auto">
          <a:xfrm rot="18073250">
            <a:off x="3357554" y="6000768"/>
            <a:ext cx="500066" cy="523866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Music"/>
          <p:cNvSpPr>
            <a:spLocks noEditPoints="1" noChangeArrowheads="1"/>
          </p:cNvSpPr>
          <p:nvPr/>
        </p:nvSpPr>
        <p:spPr bwMode="auto">
          <a:xfrm>
            <a:off x="2571736" y="5929330"/>
            <a:ext cx="500066" cy="523866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Music"/>
          <p:cNvSpPr>
            <a:spLocks noEditPoints="1" noChangeArrowheads="1"/>
          </p:cNvSpPr>
          <p:nvPr/>
        </p:nvSpPr>
        <p:spPr bwMode="auto">
          <a:xfrm rot="1744711">
            <a:off x="1667390" y="5946395"/>
            <a:ext cx="500066" cy="523866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Music"/>
          <p:cNvSpPr>
            <a:spLocks noEditPoints="1" noChangeArrowheads="1"/>
          </p:cNvSpPr>
          <p:nvPr/>
        </p:nvSpPr>
        <p:spPr bwMode="auto">
          <a:xfrm rot="19900401">
            <a:off x="714348" y="5929330"/>
            <a:ext cx="500066" cy="523866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Music"/>
          <p:cNvSpPr>
            <a:spLocks noEditPoints="1" noChangeArrowheads="1"/>
          </p:cNvSpPr>
          <p:nvPr/>
        </p:nvSpPr>
        <p:spPr bwMode="auto">
          <a:xfrm rot="18073250">
            <a:off x="6890145" y="6016988"/>
            <a:ext cx="500066" cy="523866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Music"/>
          <p:cNvSpPr>
            <a:spLocks noEditPoints="1" noChangeArrowheads="1"/>
          </p:cNvSpPr>
          <p:nvPr/>
        </p:nvSpPr>
        <p:spPr bwMode="auto">
          <a:xfrm>
            <a:off x="6104327" y="5945550"/>
            <a:ext cx="500066" cy="523866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Music"/>
          <p:cNvSpPr>
            <a:spLocks noEditPoints="1" noChangeArrowheads="1"/>
          </p:cNvSpPr>
          <p:nvPr/>
        </p:nvSpPr>
        <p:spPr bwMode="auto">
          <a:xfrm rot="1744711">
            <a:off x="5199981" y="5962615"/>
            <a:ext cx="500066" cy="523866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Music"/>
          <p:cNvSpPr>
            <a:spLocks noEditPoints="1" noChangeArrowheads="1"/>
          </p:cNvSpPr>
          <p:nvPr/>
        </p:nvSpPr>
        <p:spPr bwMode="auto">
          <a:xfrm rot="19900401">
            <a:off x="4246939" y="5945550"/>
            <a:ext cx="500066" cy="523866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Music"/>
          <p:cNvSpPr>
            <a:spLocks noEditPoints="1" noChangeArrowheads="1"/>
          </p:cNvSpPr>
          <p:nvPr/>
        </p:nvSpPr>
        <p:spPr bwMode="auto">
          <a:xfrm rot="18073250">
            <a:off x="7890278" y="730576"/>
            <a:ext cx="500066" cy="523866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Music"/>
          <p:cNvSpPr>
            <a:spLocks noEditPoints="1" noChangeArrowheads="1"/>
          </p:cNvSpPr>
          <p:nvPr/>
        </p:nvSpPr>
        <p:spPr bwMode="auto">
          <a:xfrm>
            <a:off x="7000892" y="714356"/>
            <a:ext cx="500066" cy="523866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Music"/>
          <p:cNvSpPr>
            <a:spLocks noEditPoints="1" noChangeArrowheads="1"/>
          </p:cNvSpPr>
          <p:nvPr/>
        </p:nvSpPr>
        <p:spPr bwMode="auto">
          <a:xfrm rot="1744711">
            <a:off x="1167324" y="659983"/>
            <a:ext cx="500066" cy="523866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Music"/>
          <p:cNvSpPr>
            <a:spLocks noEditPoints="1" noChangeArrowheads="1"/>
          </p:cNvSpPr>
          <p:nvPr/>
        </p:nvSpPr>
        <p:spPr bwMode="auto">
          <a:xfrm rot="19900401">
            <a:off x="214282" y="642918"/>
            <a:ext cx="500066" cy="523866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oner\Рабочий стол\2009-12-15_22434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6507"/>
            <a:ext cx="9144000" cy="5987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ssasin\Рабочий стол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75" y="0"/>
            <a:ext cx="9148369" cy="62865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ssasin\Рабочий стол\Mariinsky_Theatre_in_Saint_Petersbu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572528" cy="6617993"/>
          </a:xfrm>
          <a:prstGeom prst="round2DiagRect">
            <a:avLst>
              <a:gd name="adj1" fmla="val 16667"/>
              <a:gd name="adj2" fmla="val 1895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5072074"/>
            <a:ext cx="6786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Разновидности танцев:  </a:t>
            </a:r>
          </a:p>
          <a:p>
            <a:pPr>
              <a:buFontTx/>
              <a:buChar char="-"/>
            </a:pPr>
            <a:r>
              <a:rPr lang="ru-RU" sz="2400" dirty="0" smtClean="0"/>
              <a:t> классический,</a:t>
            </a:r>
          </a:p>
          <a:p>
            <a:pPr lvl="1"/>
            <a:r>
              <a:rPr lang="ru-RU" sz="2400" dirty="0" smtClean="0"/>
              <a:t>                     -  характерный,  </a:t>
            </a:r>
          </a:p>
          <a:p>
            <a:r>
              <a:rPr lang="ru-RU" sz="2400" dirty="0" smtClean="0"/>
              <a:t>                                                          - пантомима.    </a:t>
            </a:r>
          </a:p>
        </p:txBody>
      </p:sp>
      <p:pic>
        <p:nvPicPr>
          <p:cNvPr id="1026" name="Picture 2" descr="C:\Documents and Settings\Loner\Рабочий стол\2009-12-15_2300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7370763" cy="4657725"/>
          </a:xfrm>
          <a:prstGeom prst="rect">
            <a:avLst/>
          </a:prstGeom>
          <a:noFill/>
        </p:spPr>
      </p:pic>
      <p:pic>
        <p:nvPicPr>
          <p:cNvPr id="2" name="Picture 3" descr="C:\Documents and Settings\Loner\Рабочий стол\2009-12-15_230023.png"/>
          <p:cNvPicPr>
            <a:picLocks noChangeAspect="1" noChangeArrowheads="1"/>
          </p:cNvPicPr>
          <p:nvPr/>
        </p:nvPicPr>
        <p:blipFill>
          <a:blip r:embed="rId2"/>
          <a:srcRect l="36365" t="46755" r="43181" b="15481"/>
          <a:stretch>
            <a:fillRect/>
          </a:stretch>
        </p:blipFill>
        <p:spPr bwMode="auto">
          <a:xfrm>
            <a:off x="3214678" y="2285992"/>
            <a:ext cx="2428892" cy="283370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Documents and Settings\Loner\Рабочий стол\2009-12-15_230023.png"/>
          <p:cNvPicPr>
            <a:picLocks noChangeAspect="1" noChangeArrowheads="1"/>
          </p:cNvPicPr>
          <p:nvPr/>
        </p:nvPicPr>
        <p:blipFill>
          <a:blip r:embed="rId2"/>
          <a:srcRect l="59121" t="15338" b="35582"/>
          <a:stretch>
            <a:fillRect/>
          </a:stretch>
        </p:blipFill>
        <p:spPr bwMode="auto">
          <a:xfrm>
            <a:off x="4500562" y="714356"/>
            <a:ext cx="4357250" cy="33058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Loner\Рабочий стол\2009-12-15_224106.png"/>
          <p:cNvPicPr>
            <a:picLocks noChangeAspect="1" noChangeArrowheads="1"/>
          </p:cNvPicPr>
          <p:nvPr/>
        </p:nvPicPr>
        <p:blipFill>
          <a:blip r:embed="rId2"/>
          <a:srcRect t="7265"/>
          <a:stretch>
            <a:fillRect/>
          </a:stretch>
        </p:blipFill>
        <p:spPr bwMode="auto">
          <a:xfrm>
            <a:off x="1000100" y="0"/>
            <a:ext cx="7076788" cy="45593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500166" y="4714884"/>
            <a:ext cx="6715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</a:t>
            </a:r>
            <a:r>
              <a:rPr lang="ru-RU" sz="2400" dirty="0" smtClean="0"/>
              <a:t>Танцы по составу артистов:</a:t>
            </a:r>
          </a:p>
          <a:p>
            <a:pPr>
              <a:buFontTx/>
              <a:buChar char="-"/>
            </a:pPr>
            <a:r>
              <a:rPr lang="ru-RU" sz="2400" dirty="0" smtClean="0"/>
              <a:t>вариации- сольные;</a:t>
            </a:r>
          </a:p>
          <a:p>
            <a:r>
              <a:rPr lang="ru-RU" sz="2400" dirty="0" smtClean="0"/>
              <a:t>         -  па – де – </a:t>
            </a:r>
            <a:r>
              <a:rPr lang="ru-RU" sz="2400" dirty="0" err="1" smtClean="0"/>
              <a:t>де</a:t>
            </a:r>
            <a:r>
              <a:rPr lang="ru-RU" sz="2400" dirty="0" smtClean="0"/>
              <a:t> – танец вдвоем;</a:t>
            </a:r>
          </a:p>
          <a:p>
            <a:r>
              <a:rPr lang="ru-RU" sz="2400" dirty="0" smtClean="0"/>
              <a:t>                        -  па – де – </a:t>
            </a:r>
            <a:r>
              <a:rPr lang="ru-RU" sz="2400" dirty="0" err="1" smtClean="0"/>
              <a:t>труа</a:t>
            </a:r>
            <a:r>
              <a:rPr lang="ru-RU" sz="2400" dirty="0" smtClean="0"/>
              <a:t> – танец втроем.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ssasin\Рабочий стол\11.jpg"/>
          <p:cNvPicPr>
            <a:picLocks noChangeAspect="1" noChangeArrowheads="1"/>
          </p:cNvPicPr>
          <p:nvPr/>
        </p:nvPicPr>
        <p:blipFill>
          <a:blip r:embed="rId2"/>
          <a:srcRect l="4590" t="8023" r="5147" b="5740"/>
          <a:stretch>
            <a:fillRect/>
          </a:stretch>
        </p:blipFill>
        <p:spPr bwMode="auto">
          <a:xfrm>
            <a:off x="0" y="214290"/>
            <a:ext cx="9144000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799</TotalTime>
  <Words>193</Words>
  <Application>Microsoft Office PowerPoint</Application>
  <PresentationFormat>Экран (4:3)</PresentationFormat>
  <Paragraphs>52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Слайд 2</vt:lpstr>
      <vt:lpstr>План урока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Wolfish 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Loner-XP</dc:creator>
  <cp:lastModifiedBy>Loner-XP</cp:lastModifiedBy>
  <cp:revision>101</cp:revision>
  <dcterms:created xsi:type="dcterms:W3CDTF">2009-12-15T19:48:26Z</dcterms:created>
  <dcterms:modified xsi:type="dcterms:W3CDTF">2010-01-29T18:36:15Z</dcterms:modified>
</cp:coreProperties>
</file>