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9" r:id="rId3"/>
    <p:sldId id="261" r:id="rId4"/>
    <p:sldId id="263" r:id="rId5"/>
    <p:sldId id="262" r:id="rId6"/>
    <p:sldId id="256" r:id="rId7"/>
    <p:sldId id="257" r:id="rId8"/>
    <p:sldId id="280" r:id="rId9"/>
    <p:sldId id="265" r:id="rId10"/>
    <p:sldId id="266" r:id="rId11"/>
    <p:sldId id="267" r:id="rId12"/>
    <p:sldId id="268" r:id="rId13"/>
    <p:sldId id="282" r:id="rId14"/>
    <p:sldId id="283" r:id="rId15"/>
    <p:sldId id="271" r:id="rId16"/>
    <p:sldId id="272" r:id="rId17"/>
    <p:sldId id="273" r:id="rId18"/>
    <p:sldId id="274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0" autoAdjust="0"/>
  </p:normalViewPr>
  <p:slideViewPr>
    <p:cSldViewPr>
      <p:cViewPr>
        <p:scale>
          <a:sx n="50" d="100"/>
          <a:sy n="50" d="100"/>
        </p:scale>
        <p:origin x="-109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11595-5063-4F20-BD73-13958828A987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6A8D-681F-4442-884B-90A9D8D41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6A8D-681F-4442-884B-90A9D8D416D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6E6B-2F45-4C80-B3E7-C7B719D35F58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1038-2F55-4E29-9AD7-619F308D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83;&#1100;&#1075;&#1072;\&#1056;&#1072;&#1073;&#1086;&#1095;&#1080;&#1081;%20&#1089;&#1090;&#1086;&#1083;\MuZikS\more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83;&#1100;&#1075;&#1072;\&#1056;&#1072;&#1073;&#1086;&#1095;&#1080;&#1081;%20&#1089;&#1090;&#1086;&#1083;\MuZikS\more.mp3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83;&#1100;&#1075;&#1072;\&#1056;&#1072;&#1073;&#1086;&#1095;&#1080;&#1081;%20&#1089;&#1090;&#1086;&#1083;\MuZikS\more.mp3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22685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фауна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500174"/>
            <a:ext cx="55499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одноклеточные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000372"/>
            <a:ext cx="5612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беспозвоночные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857760"/>
            <a:ext cx="4514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позвоночные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857232"/>
            <a:ext cx="9929849" cy="4000527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</a:t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Позвоночные животные -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4214818"/>
            <a:ext cx="23823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рыбы</a:t>
            </a:r>
            <a:endParaRPr lang="ru-RU" dirty="0"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ull12520481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571744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427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3044" y="0"/>
            <a:ext cx="3710956" cy="277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9975792_317_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470803"/>
            <a:ext cx="3182929" cy="238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29b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28860" y="1785926"/>
            <a:ext cx="3857652" cy="379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454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14612" y="0"/>
            <a:ext cx="3162242" cy="23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b8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691545" y="4610765"/>
            <a:ext cx="3452455" cy="224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243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" y="1"/>
            <a:ext cx="317790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4fd146644847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2071678"/>
            <a:ext cx="32623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b90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000364" y="4783950"/>
            <a:ext cx="2932461" cy="207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Рыба - парусник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скорость – 100 км/ч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fish_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86159">
            <a:off x="4375402" y="2637307"/>
            <a:ext cx="4540382" cy="2756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87ba2d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1632">
            <a:off x="397422" y="1953487"/>
            <a:ext cx="3558845" cy="4353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_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1643050"/>
            <a:ext cx="5572132" cy="417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0_2037_da48e48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4000506"/>
            <a:ext cx="3571868" cy="285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8aec38328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0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29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714488"/>
            <a:ext cx="3729029" cy="395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c81624d46c865b7dd1e50676a86693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4643446"/>
            <a:ext cx="336284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f7b23dc23a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b8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14612" y="4827527"/>
            <a:ext cx="3119441" cy="203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allery_65095_4814_7716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357818" y="0"/>
            <a:ext cx="3786182" cy="225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86776" y="6705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05400"/>
            <a:ext cx="6400800" cy="1752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m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643702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ict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86058"/>
            <a:ext cx="427914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5786454"/>
            <a:ext cx="3786182" cy="10715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Морской петух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.5morskoj-petu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156619">
            <a:off x="5092747" y="543366"/>
            <a:ext cx="3729935" cy="2580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m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584832">
            <a:off x="292700" y="492462"/>
            <a:ext cx="3766801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419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(1 существительное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5594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Описание темы (2 прилагательных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4853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Описание действия (3 глагола)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6643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Фраза из 4 слов,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выражающая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личное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отношение к теме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200660"/>
            <a:ext cx="4920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Слово, отражающее суть темы 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572264" y="981056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рыбы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9440" y="1928802"/>
            <a:ext cx="3544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плавающие позвоночные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2714620"/>
            <a:ext cx="2535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дышат, питаются,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размножаются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1510" y="3571876"/>
            <a:ext cx="44624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«Рыбы нуждаются в охране»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5214950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позвоночные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0"/>
            <a:ext cx="2723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инквейн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53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428736"/>
            <a:ext cx="842965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  <a:endParaRPr kumimoji="0" lang="ru-RU" i="0" u="none" strike="noStrike" normalizeH="0" baseline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Понаблюдать за движениями   рыб  в аквариуме, 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ответить на вопросы 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стр. 110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чебник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Отметить правильные высказывания 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№79 стр. 43 р.т.)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Составить рассказ о рыбах.</a:t>
            </a:r>
            <a:endParaRPr kumimoji="0" lang="ru-RU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Приготовить дополнительный материал 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теме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Рыбы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357298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Окружающий нас мир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Интересно познавать!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тайны и загадки</a:t>
            </a:r>
            <a:b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готовы разгадать!</a:t>
            </a:r>
            <a:endParaRPr kumimoji="0" lang="ru-RU" sz="6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149</Words>
  <Application>Microsoft Office PowerPoint</Application>
  <PresentationFormat>Экран (4:3)</PresentationFormat>
  <Paragraphs>59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</vt:lpstr>
      <vt:lpstr>  </vt:lpstr>
      <vt:lpstr> </vt:lpstr>
      <vt:lpstr>Слайд 4</vt:lpstr>
      <vt:lpstr>  </vt:lpstr>
      <vt:lpstr>  </vt:lpstr>
      <vt:lpstr>    </vt:lpstr>
      <vt:lpstr>    </vt:lpstr>
      <vt:lpstr> </vt:lpstr>
      <vt:lpstr>   </vt:lpstr>
      <vt:lpstr>Тема урока: Позвоночные животные - </vt:lpstr>
      <vt:lpstr>Слайд 12</vt:lpstr>
      <vt:lpstr>Рыба - парусник скорость – 100 км/ч</vt:lpstr>
      <vt:lpstr>Слайд 14</vt:lpstr>
      <vt:lpstr>Слайд 15</vt:lpstr>
      <vt:lpstr>   </vt:lpstr>
      <vt:lpstr>Морской петух</vt:lpstr>
      <vt:lpstr>  </vt:lpstr>
      <vt:lpstr>  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TATA</cp:lastModifiedBy>
  <cp:revision>17</cp:revision>
  <dcterms:created xsi:type="dcterms:W3CDTF">2010-01-19T18:49:43Z</dcterms:created>
  <dcterms:modified xsi:type="dcterms:W3CDTF">2010-05-17T22:00:09Z</dcterms:modified>
</cp:coreProperties>
</file>