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D4A7D-D188-4A17-8519-9DB8FFC7E737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41983-4C28-45C2-B6C0-9CC5022406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C1391-7344-4090-A48E-060ABF284577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2C291-6DE9-4464-A257-11F52EADCF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2C291-6DE9-4464-A257-11F52EADCFF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04D58D-41AC-4BE1-9BE0-EFF144E30E64}" type="datetimeFigureOut">
              <a:rPr lang="ru-RU" smtClean="0"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CC4EBA-5F77-4BB8-A8ED-E579D7C3BE3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Прочитайте слова и распределите их на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331698"/>
            <a:ext cx="8143932" cy="1752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МОРОЗ, СТОЛ, СТОЛИК, МОРОЗНЫЙ, СТОЛЯР, МОРОЗЕЦ, МОРОЗИТ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ПРОВЕРИМ:  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</a:t>
            </a:r>
            <a:r>
              <a:rPr lang="ru-RU" sz="4800" dirty="0" smtClean="0">
                <a:solidFill>
                  <a:schemeClr val="bg1"/>
                </a:solidFill>
              </a:rPr>
              <a:t>МОРОЗ               СТОЛ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МОРОЗНЫЙ        СТОЛИК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МОРОЗЕЦ          СТОЛЯР</a:t>
            </a:r>
          </a:p>
          <a:p>
            <a:pPr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  МОРОЗИТ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РОДСТВЕННЫЕ СЛОВА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5715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4800" dirty="0" smtClean="0">
                <a:solidFill>
                  <a:srgbClr val="FFC000"/>
                </a:solidFill>
              </a:rPr>
              <a:t>Два секрета :</a:t>
            </a:r>
          </a:p>
          <a:p>
            <a:pPr>
              <a:buNone/>
            </a:pPr>
            <a:endParaRPr lang="ru-RU" sz="105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bg1"/>
                </a:solidFill>
              </a:rPr>
              <a:t>Общая часть слов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solidFill>
                  <a:schemeClr val="bg1"/>
                </a:solidFill>
              </a:rPr>
              <a:t>Слова близки по смыслу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ПОСМОТРИ-КА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471726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ДОМИК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2571744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ДОМИЩЕ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164305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ДОМОВОЙ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428625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ДОМАШНЯЯ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ДОМ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628" y="435769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ДОМРАБОТНИЦА</a:t>
            </a:r>
            <a:endParaRPr lang="ru-RU" sz="3600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12" idx="0"/>
            <a:endCxn id="11" idx="2"/>
          </p:cNvCxnSpPr>
          <p:nvPr/>
        </p:nvCxnSpPr>
        <p:spPr>
          <a:xfrm rot="16200000" flipV="1">
            <a:off x="2698448" y="4198653"/>
            <a:ext cx="782429" cy="2250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2" idx="0"/>
            <a:endCxn id="13" idx="2"/>
          </p:cNvCxnSpPr>
          <p:nvPr/>
        </p:nvCxnSpPr>
        <p:spPr>
          <a:xfrm rot="5400000" flipH="1" flipV="1">
            <a:off x="5252356" y="3966480"/>
            <a:ext cx="710991" cy="2786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2" idx="0"/>
            <a:endCxn id="3" idx="2"/>
          </p:cNvCxnSpPr>
          <p:nvPr/>
        </p:nvCxnSpPr>
        <p:spPr>
          <a:xfrm rot="16200000" flipV="1">
            <a:off x="1203706" y="2703911"/>
            <a:ext cx="3500462" cy="252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0"/>
            <a:endCxn id="4" idx="2"/>
          </p:cNvCxnSpPr>
          <p:nvPr/>
        </p:nvCxnSpPr>
        <p:spPr>
          <a:xfrm rot="16200000" flipV="1">
            <a:off x="2769886" y="4270091"/>
            <a:ext cx="2496941" cy="392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2" idx="0"/>
            <a:endCxn id="5" idx="2"/>
          </p:cNvCxnSpPr>
          <p:nvPr/>
        </p:nvCxnSpPr>
        <p:spPr>
          <a:xfrm rot="5400000" flipH="1" flipV="1">
            <a:off x="3823596" y="2680596"/>
            <a:ext cx="3425635" cy="2643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найди однокоренные пары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   РУКА – РУКАВИЦА</a:t>
            </a:r>
          </a:p>
          <a:p>
            <a:pPr>
              <a:buNone/>
            </a:pPr>
            <a:r>
              <a:rPr lang="ru-RU" sz="4800" dirty="0" smtClean="0"/>
              <a:t>        СОЛЬ – СОЛОНКА</a:t>
            </a:r>
          </a:p>
          <a:p>
            <a:pPr>
              <a:buNone/>
            </a:pPr>
            <a:r>
              <a:rPr lang="ru-RU" sz="4800" dirty="0" smtClean="0"/>
              <a:t>      НОС – НОСИЛЬЩИК</a:t>
            </a:r>
          </a:p>
          <a:p>
            <a:pPr>
              <a:buNone/>
            </a:pPr>
            <a:r>
              <a:rPr lang="ru-RU" sz="4800" dirty="0" smtClean="0"/>
              <a:t>          ЧАЙ – ЧАЙНИК</a:t>
            </a:r>
          </a:p>
          <a:p>
            <a:pPr>
              <a:buNone/>
            </a:pPr>
            <a:r>
              <a:rPr lang="ru-RU" sz="4800" dirty="0" smtClean="0"/>
              <a:t>       СУХОЙ  -  СУХАРЬ</a:t>
            </a:r>
            <a:endParaRPr lang="ru-RU" sz="48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76</Words>
  <Application>Microsoft Office PowerPoint</Application>
  <PresentationFormat>Экран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Прочитайте слова и распределите их на группы</vt:lpstr>
      <vt:lpstr>ПРОВЕРИМ:  </vt:lpstr>
      <vt:lpstr>РОДСТВЕННЫЕ СЛОВА</vt:lpstr>
      <vt:lpstr>ПОСМОТРИ-КА</vt:lpstr>
      <vt:lpstr>найди однокоренные пары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Прочитайте слова и распределите их на группы</dc:title>
  <dc:creator>1</dc:creator>
  <cp:lastModifiedBy>1</cp:lastModifiedBy>
  <cp:revision>7</cp:revision>
  <dcterms:created xsi:type="dcterms:W3CDTF">2010-01-08T10:29:36Z</dcterms:created>
  <dcterms:modified xsi:type="dcterms:W3CDTF">2010-01-08T11:31:26Z</dcterms:modified>
</cp:coreProperties>
</file>