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979-6818-4369-8630-20552A48E7D3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519-C1CD-4657-9A3A-FAAE74190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979-6818-4369-8630-20552A48E7D3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519-C1CD-4657-9A3A-FAAE74190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979-6818-4369-8630-20552A48E7D3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519-C1CD-4657-9A3A-FAAE74190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979-6818-4369-8630-20552A48E7D3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519-C1CD-4657-9A3A-FAAE74190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979-6818-4369-8630-20552A48E7D3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519-C1CD-4657-9A3A-FAAE74190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979-6818-4369-8630-20552A48E7D3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519-C1CD-4657-9A3A-FAAE74190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979-6818-4369-8630-20552A48E7D3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519-C1CD-4657-9A3A-FAAE74190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979-6818-4369-8630-20552A48E7D3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519-C1CD-4657-9A3A-FAAE74190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979-6818-4369-8630-20552A48E7D3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519-C1CD-4657-9A3A-FAAE74190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979-6818-4369-8630-20552A48E7D3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519-C1CD-4657-9A3A-FAAE74190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979-6818-4369-8630-20552A48E7D3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1519-C1CD-4657-9A3A-FAAE74190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5E979-6818-4369-8630-20552A48E7D3}" type="datetimeFigureOut">
              <a:rPr lang="ru-RU" smtClean="0"/>
              <a:pPr/>
              <a:t>01.05.2010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81519-C1CD-4657-9A3A-FAAE74190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2571767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C00000"/>
                </a:solidFill>
              </a:rPr>
              <a:t>Ядовитые ягоды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9239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Если последуете моим  советам, то всегда будите здоровы!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169" name="Picture 1" descr="C:\Documents and Settings\Admin\Мои документы\Мои рисунки\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571480"/>
            <a:ext cx="1214446" cy="910835"/>
          </a:xfrm>
          <a:prstGeom prst="rect">
            <a:avLst/>
          </a:prstGeom>
          <a:noFill/>
        </p:spPr>
      </p:pic>
      <p:pic>
        <p:nvPicPr>
          <p:cNvPr id="7170" name="Picture 2" descr="C:\Documents and Settings\Admin\Мои документы\Мои рисунки\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00958" y="571481"/>
            <a:ext cx="1476352" cy="1107264"/>
          </a:xfrm>
          <a:prstGeom prst="rect">
            <a:avLst/>
          </a:prstGeom>
          <a:noFill/>
        </p:spPr>
      </p:pic>
      <p:pic>
        <p:nvPicPr>
          <p:cNvPr id="7171" name="Picture 3" descr="C:\Documents and Settings\Admin\Мои документы\Мои рисунки\ягоды ландыша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3" y="5318674"/>
            <a:ext cx="928693" cy="1324999"/>
          </a:xfrm>
          <a:prstGeom prst="rect">
            <a:avLst/>
          </a:prstGeom>
          <a:noFill/>
        </p:spPr>
      </p:pic>
      <p:pic>
        <p:nvPicPr>
          <p:cNvPr id="7172" name="Picture 4" descr="C:\Documents and Settings\Admin\Мои документы\Мои рисунки\Купена многоцветковая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786710" y="5548825"/>
            <a:ext cx="1190611" cy="10916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Вороний глаз</a:t>
            </a:r>
            <a:endParaRPr lang="ru-RU" dirty="0"/>
          </a:p>
        </p:txBody>
      </p:sp>
      <p:pic>
        <p:nvPicPr>
          <p:cNvPr id="1026" name="Picture 2" descr="C:\Documents and Settings\Admin\Мои документы\Мои рисунки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0750" y="2077244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Волчьи ягоды, но как красивы!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Documents and Settings\Admin\Мои документы\Мои рисунки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0750" y="2077244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Купена многоцветковая</a:t>
            </a:r>
            <a:endParaRPr lang="ru-RU" dirty="0"/>
          </a:p>
        </p:txBody>
      </p:sp>
      <p:pic>
        <p:nvPicPr>
          <p:cNvPr id="1026" name="Picture 2" descr="C:\Documents and Settings\Admin\Мои документы\Мои рисунки\Купена многоцветковая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3071810"/>
            <a:ext cx="3566160" cy="237744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Мои документы\Мои рисунки\Купена многоцветкова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24" y="1428736"/>
            <a:ext cx="3190875" cy="2925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Ягоды ландыша</a:t>
            </a:r>
            <a:endParaRPr lang="ru-RU" dirty="0"/>
          </a:p>
        </p:txBody>
      </p:sp>
      <p:pic>
        <p:nvPicPr>
          <p:cNvPr id="2050" name="Picture 2" descr="C:\Documents and Settings\Admin\Мои документы\Мои рисунки\ягоды ландыш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5874" y="1600200"/>
            <a:ext cx="317225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Последствия: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 Если вы съели ядовитую ягоду, то последствие этой ошибки могут быть тяжелыми: расстройство желудка,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лицо становится бледным и повышается температура,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могут появиться судороги, расширяться зрачки, появиться галлюцинации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Вывод: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Отказавшись от неизвестных ягод, или ягод, в съедобности которых Вы не уверены, Вы всегда надежно защитите себя от отравления.</a:t>
            </a:r>
          </a:p>
          <a:p>
            <a:endParaRPr lang="ru-RU" dirty="0"/>
          </a:p>
        </p:txBody>
      </p:sp>
      <p:pic>
        <p:nvPicPr>
          <p:cNvPr id="3074" name="Picture 2" descr="http://media1.picsearch.com/is?Sx5gSpoQfbgS0-3_Wqftk9fphtlFnoawc13bajMLTK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214818"/>
            <a:ext cx="1643074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29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Ядовитые ягоды</vt:lpstr>
      <vt:lpstr>Вороний глаз</vt:lpstr>
      <vt:lpstr>Волчьи ягоды, но как красивы! </vt:lpstr>
      <vt:lpstr>Купена многоцветковая</vt:lpstr>
      <vt:lpstr>Ягоды ландыша</vt:lpstr>
      <vt:lpstr>Последствия:</vt:lpstr>
      <vt:lpstr>Вывод: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Ядовитые ягоды</dc:title>
  <dc:creator>Admin</dc:creator>
  <cp:lastModifiedBy>TATA</cp:lastModifiedBy>
  <cp:revision>7</cp:revision>
  <dcterms:created xsi:type="dcterms:W3CDTF">2010-01-04T11:56:39Z</dcterms:created>
  <dcterms:modified xsi:type="dcterms:W3CDTF">2010-05-01T13:02:42Z</dcterms:modified>
</cp:coreProperties>
</file>