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71" r:id="rId2"/>
    <p:sldId id="272" r:id="rId3"/>
    <p:sldId id="257" r:id="rId4"/>
    <p:sldId id="259" r:id="rId5"/>
    <p:sldId id="270" r:id="rId6"/>
    <p:sldId id="260" r:id="rId7"/>
    <p:sldId id="261" r:id="rId8"/>
    <p:sldId id="267" r:id="rId9"/>
    <p:sldId id="263" r:id="rId10"/>
    <p:sldId id="268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74422-635C-42A3-94DE-B94E535CBC92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BB9C-A02A-49D0-9151-24CC36049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BB9C-A02A-49D0-9151-24CC3604954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Flag_of_North_Rhine-Westphalia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ru.wikipedia.org/wiki/%D0%A4%D0%B0%D0%B9%D0%BB:Coat_of_arms_of_North_Rhine-Westfalia.svg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oto.rambler.ru/public/platnerpaul/1/9/9-web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r-mit.com/koeln_inc/koeln_g6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Coat_of_arms_of_North_Rhine-Westfalia.sv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ru.wikipedia.org/wiki/%D0%A4%D0%B0%D0%B9%D0%BB:Wappen_Koeln.sv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u.wikipedia.org/wiki/%D0%A4%D0%B0%D0%B9%D0%BB:Coat_of_arms_of_North_Rhine-Westfalia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ru.wikipedia.org/wiki/%D0%A4%D0%B0%D0%B9%D0%BB:Wappen_Koeln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eeplane.narod.ru/bg_images/bg63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dyfromrussia.com/karnaval/pr/images/P0001130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tum.de/weltum/img/weltkultur_koelner_dom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lamber.ru/files/photos/1170977094/1208870196_f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upload.wikimedia.org/wikipedia/commons/thumb/3/31/K%C3%B6ln_st_gereon_von_west.jpg/450px-K%C3%B6ln_st_gereon_von_west.jpg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album.de/germany/rundgaenge/koeln/pict0066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a.photoclub.com.ua/_/151987.jpeg?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ochtimes.com.ua/rus/images/stories/01/photos/va041006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0"/>
            <a:ext cx="8001056" cy="1357298"/>
          </a:xfrm>
        </p:spPr>
        <p:txBody>
          <a:bodyPr>
            <a:noAutofit/>
          </a:bodyPr>
          <a:lstStyle/>
          <a:p>
            <a:r>
              <a:rPr lang="de-DE" sz="4400" dirty="0" smtClean="0">
                <a:solidFill>
                  <a:schemeClr val="bg1"/>
                </a:solidFill>
              </a:rPr>
              <a:t>Das sind die Flagge und Wappen </a:t>
            </a:r>
            <a:r>
              <a:rPr lang="de-DE" sz="4400" dirty="0" smtClean="0">
                <a:solidFill>
                  <a:schemeClr val="bg1"/>
                </a:solidFill>
              </a:rPr>
              <a:t>von Nord-Rhein-Westfalen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24578" name="Picture 2" descr="http://upload.wikimedia.org/wikipedia/commons/thumb/8/84/Flag_of_North_Rhine-Westphalia.svg/130px-Flag_of_North_Rhine-Westphalia.svg.png">
            <a:hlinkClick r:id="rId3" tooltip="Flag of North Rhine-Westphalia.sv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1928802"/>
            <a:ext cx="5643570" cy="3357562"/>
          </a:xfrm>
          <a:prstGeom prst="rect">
            <a:avLst/>
          </a:prstGeom>
          <a:noFill/>
        </p:spPr>
      </p:pic>
      <p:pic>
        <p:nvPicPr>
          <p:cNvPr id="5" name="Picture 4" descr="http://upload.wikimedia.org/wikipedia/commons/thumb/b/bb/Coat_of_arms_of_North_Rhine-Westfalia.svg/75px-Coat_of_arms_of_North_Rhine-Westfalia.svg.png">
            <a:hlinkClick r:id="rId5" tooltip="Coat of arms of North Rhine-Westfalia.svg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071786"/>
            <a:ext cx="4000528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Tm="2547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/>
          </a:bodyPr>
          <a:lstStyle/>
          <a:p>
            <a:r>
              <a:rPr lang="de-DE" sz="4800" b="1" dirty="0" smtClean="0"/>
              <a:t>Kleine Cafés, Bars  sind überall.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3554" name="Picture 2" descr="Картинка 40 из 10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  <p:transition advTm="2328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57826"/>
            <a:ext cx="9144000" cy="1500174"/>
          </a:xfrm>
        </p:spPr>
        <p:txBody>
          <a:bodyPr>
            <a:normAutofit fontScale="90000"/>
          </a:bodyPr>
          <a:lstStyle/>
          <a:p>
            <a:r>
              <a:rPr lang="de-DE" sz="5300" b="1" dirty="0" smtClean="0"/>
              <a:t>Dom, Rathaus und Altstadt </a:t>
            </a:r>
            <a:r>
              <a:rPr lang="de-DE" sz="5300" b="1" dirty="0" smtClean="0"/>
              <a:t>beleuchten</a:t>
            </a:r>
            <a:r>
              <a:rPr lang="de-DE" sz="5300" b="1" dirty="0" smtClean="0"/>
              <a:t> sehr schön </a:t>
            </a:r>
            <a:r>
              <a:rPr lang="de-DE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4578" name="Picture 2" descr="Картинка 2 из 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ransition advTm="5266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/>
          </a:bodyPr>
          <a:lstStyle/>
          <a:p>
            <a:r>
              <a:rPr lang="de-DE" sz="4800" b="1" smtClean="0"/>
              <a:t>Willkommen </a:t>
            </a:r>
            <a:r>
              <a:rPr lang="de-DE" sz="4800" b="1" smtClean="0"/>
              <a:t>in</a:t>
            </a:r>
            <a:r>
              <a:rPr lang="de-DE" sz="4800" b="1" smtClean="0"/>
              <a:t> </a:t>
            </a:r>
            <a:r>
              <a:rPr lang="de-DE" sz="4800" b="1" dirty="0" smtClean="0"/>
              <a:t>Köln!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1" name="Picture 4" descr="http://upload.wikimedia.org/wikipedia/commons/thumb/b/bb/Coat_of_arms_of_North_Rhine-Westfalia.svg/75px-Coat_of_arms_of_North_Rhine-Westfalia.svg.png">
            <a:hlinkClick r:id="rId3" tooltip="Coat of arms of North Rhine-Westfalia.sv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785794"/>
            <a:ext cx="4357686" cy="4786346"/>
          </a:xfrm>
          <a:prstGeom prst="rect">
            <a:avLst/>
          </a:prstGeom>
          <a:noFill/>
        </p:spPr>
      </p:pic>
      <p:pic>
        <p:nvPicPr>
          <p:cNvPr id="2050" name="Picture 2" descr="Герб">
            <a:hlinkClick r:id="rId5" tooltip="Герб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1000108"/>
            <a:ext cx="3929090" cy="4500594"/>
          </a:xfrm>
          <a:prstGeom prst="rect">
            <a:avLst/>
          </a:prstGeom>
          <a:noFill/>
        </p:spPr>
      </p:pic>
    </p:spTree>
  </p:cSld>
  <p:clrMapOvr>
    <a:masterClrMapping/>
  </p:clrMapOvr>
  <p:transition advTm="239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upload.wikimedia.org/wikipedia/commons/thumb/b/bb/Coat_of_arms_of_North_Rhine-Westfalia.svg/75px-Coat_of_arms_of_North_Rhine-Westfalia.svg.png">
            <a:hlinkClick r:id="rId2" tooltip="Coat of arms of North Rhine-Westfalia.svg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4000528" cy="3786214"/>
          </a:xfrm>
          <a:prstGeom prst="rect">
            <a:avLst/>
          </a:prstGeom>
          <a:noFill/>
        </p:spPr>
      </p:pic>
      <p:pic>
        <p:nvPicPr>
          <p:cNvPr id="5" name="Picture 2" descr="Герб">
            <a:hlinkClick r:id="rId4" tooltip="Герб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2500306"/>
            <a:ext cx="378621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428760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Köln  ist eine Großstadt.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3076" name="Picture 4" descr="Картинка 40 из 643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</p:spPr>
      </p:pic>
    </p:spTree>
  </p:cSld>
  <p:clrMapOvr>
    <a:masterClrMapping/>
  </p:clrMapOvr>
  <p:transition advTm="3422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de-DE" sz="4800" b="1" dirty="0" smtClean="0">
                <a:latin typeface="Times New Roman" pitchFamily="18" charset="0"/>
                <a:cs typeface="Times New Roman" pitchFamily="18" charset="0"/>
              </a:rPr>
              <a:t>Die Kölner lieben ihre Stadt</a:t>
            </a:r>
            <a:r>
              <a:rPr lang="de-DE" sz="4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Картинка 20 из 3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85860"/>
            <a:ext cx="8501122" cy="5214974"/>
          </a:xfrm>
          <a:prstGeom prst="rect">
            <a:avLst/>
          </a:prstGeom>
          <a:noFill/>
        </p:spPr>
      </p:pic>
    </p:spTree>
  </p:cSld>
  <p:clrMapOvr>
    <a:masterClrMapping/>
  </p:clrMapOvr>
  <p:transition advTm="364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428760"/>
          </a:xfrm>
        </p:spPr>
        <p:txBody>
          <a:bodyPr>
            <a:noAutofit/>
          </a:bodyPr>
          <a:lstStyle/>
          <a:p>
            <a:r>
              <a:rPr lang="de-DE" sz="4800" b="1" dirty="0" smtClean="0">
                <a:latin typeface="Times New Roman" pitchFamily="18" charset="0"/>
                <a:cs typeface="Times New Roman" pitchFamily="18" charset="0"/>
              </a:rPr>
              <a:t>Ein echtes Zentrum ist der Kölnischer Dom</a:t>
            </a:r>
            <a:r>
              <a:rPr lang="de-DE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Картинка 2 из 94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571612"/>
            <a:ext cx="8929718" cy="5500726"/>
          </a:xfrm>
          <a:prstGeom prst="rect">
            <a:avLst/>
          </a:prstGeom>
          <a:noFill/>
        </p:spPr>
      </p:pic>
    </p:spTree>
  </p:cSld>
  <p:clrMapOvr>
    <a:masterClrMapping/>
  </p:clrMapOvr>
  <p:transition advTm="4469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de-DE" sz="4800" b="1" dirty="0" smtClean="0"/>
              <a:t>Hier sind schöne romanische Kirchen</a:t>
            </a:r>
            <a:r>
              <a:rPr lang="de-DE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4350" name="Picture 14" descr="Картинка 3 из 3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142984"/>
            <a:ext cx="4429124" cy="5500726"/>
          </a:xfrm>
          <a:prstGeom prst="rect">
            <a:avLst/>
          </a:prstGeom>
          <a:noFill/>
        </p:spPr>
      </p:pic>
      <p:pic>
        <p:nvPicPr>
          <p:cNvPr id="14352" name="Picture 16" descr="Картинка 2 из 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1142984"/>
            <a:ext cx="4357718" cy="5429288"/>
          </a:xfrm>
          <a:prstGeom prst="rect">
            <a:avLst/>
          </a:prstGeom>
          <a:noFill/>
        </p:spPr>
      </p:pic>
    </p:spTree>
  </p:cSld>
  <p:clrMapOvr>
    <a:masterClrMapping/>
  </p:clrMapOvr>
  <p:transition advTm="4625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In der Altstadt am Rhein ist das Wallraff </a:t>
            </a:r>
            <a:r>
              <a:rPr lang="ru-RU" sz="2800" b="1" dirty="0" smtClean="0"/>
              <a:t>– </a:t>
            </a:r>
            <a:r>
              <a:rPr lang="de-DE" sz="2800" b="1" dirty="0" err="1" smtClean="0"/>
              <a:t>Richart</a:t>
            </a:r>
            <a:r>
              <a:rPr lang="de-DE" sz="2800" b="1" dirty="0" smtClean="0"/>
              <a:t> </a:t>
            </a:r>
            <a:r>
              <a:rPr lang="ru-RU" sz="2800" b="1" dirty="0" smtClean="0"/>
              <a:t>-</a:t>
            </a:r>
            <a:r>
              <a:rPr lang="de-DE" sz="2800" b="1" dirty="0" smtClean="0"/>
              <a:t>  Museum</a:t>
            </a:r>
            <a:br>
              <a:rPr lang="de-DE" sz="2800" b="1" dirty="0" smtClean="0"/>
            </a:br>
            <a:r>
              <a:rPr lang="de-DE" sz="2800" b="1" dirty="0" smtClean="0"/>
              <a:t>mit einer reichen Malereisammlung.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172" name="Picture 4" descr="Картинка 13 из 8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357298"/>
            <a:ext cx="8715436" cy="550070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ransition advTm="9172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>
            <a:normAutofit/>
          </a:bodyPr>
          <a:lstStyle/>
          <a:p>
            <a:r>
              <a:rPr lang="de-DE" b="1" dirty="0" smtClean="0"/>
              <a:t>Der Rhein und die vielen Parks  machen die Stadt besonders attraktiv.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4578" name="Picture 2" descr="Картинка 1 из 17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</p:spPr>
      </p:pic>
    </p:spTree>
  </p:cSld>
  <p:clrMapOvr>
    <a:masterClrMapping/>
  </p:clrMapOvr>
  <p:transition advTm="8313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57760"/>
            <a:ext cx="9144000" cy="2000240"/>
          </a:xfrm>
        </p:spPr>
        <p:txBody>
          <a:bodyPr>
            <a:normAutofit/>
          </a:bodyPr>
          <a:lstStyle/>
          <a:p>
            <a:r>
              <a:rPr lang="de-DE" sz="3600" b="1" dirty="0" smtClean="0"/>
              <a:t>Köln ist</a:t>
            </a:r>
            <a:r>
              <a:rPr lang="ru-RU" sz="3600" b="1" dirty="0" smtClean="0"/>
              <a:t> </a:t>
            </a:r>
            <a:r>
              <a:rPr lang="en-US" sz="3600" b="1" dirty="0" smtClean="0"/>
              <a:t>Ku</a:t>
            </a:r>
            <a:r>
              <a:rPr lang="de-DE" sz="3600" b="1" dirty="0" err="1" smtClean="0"/>
              <a:t>ltur</a:t>
            </a:r>
            <a:r>
              <a:rPr lang="en-US" sz="3600" b="1" dirty="0" err="1" smtClean="0"/>
              <a:t>stadt</a:t>
            </a:r>
            <a:r>
              <a:rPr lang="ru-RU" sz="3600" b="1" dirty="0" smtClean="0"/>
              <a:t> 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mit</a:t>
            </a:r>
            <a:r>
              <a:rPr lang="en-US" sz="3600" b="1" dirty="0" smtClean="0"/>
              <a:t> </a:t>
            </a:r>
            <a:r>
              <a:rPr lang="de-DE" sz="3600" b="1" dirty="0" smtClean="0"/>
              <a:t>  neun städtischen und vielen privaten</a:t>
            </a:r>
            <a:br>
              <a:rPr lang="de-DE" sz="3600" b="1" dirty="0" smtClean="0"/>
            </a:br>
            <a:r>
              <a:rPr lang="de-DE" sz="3600" b="1" dirty="0" smtClean="0"/>
              <a:t>Museen, mit 60 Galerien und vielen Theatern.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2534" name="Picture 6" descr="Картинка 22 из 38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28"/>
            <a:ext cx="9144000" cy="5429288"/>
          </a:xfrm>
          <a:prstGeom prst="rect">
            <a:avLst/>
          </a:prstGeom>
          <a:noFill/>
        </p:spPr>
      </p:pic>
    </p:spTree>
  </p:cSld>
  <p:clrMapOvr>
    <a:masterClrMapping/>
  </p:clrMapOvr>
  <p:transition advTm="7343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100</Words>
  <Application>Microsoft Office PowerPoint</Application>
  <PresentationFormat>Экран (4:3)</PresentationFormat>
  <Paragraphs>22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Köln  ist eine Großstadt.</vt:lpstr>
      <vt:lpstr>Слайд 4</vt:lpstr>
      <vt:lpstr>Ein echtes Zentrum ist der Kölnischer Dom.</vt:lpstr>
      <vt:lpstr>Hier sind schöne romanische Kirchen.</vt:lpstr>
      <vt:lpstr>In der Altstadt am Rhein ist das Wallraff – Richart -  Museum mit einer reichen Malereisammlung.</vt:lpstr>
      <vt:lpstr>Der Rhein und die vielen Parks  machen die Stadt besonders attraktiv.</vt:lpstr>
      <vt:lpstr>Köln ist Kulturstadt  mit   neun städtischen und vielen privaten Museen, mit 60 Galerien und vielen Theatern.</vt:lpstr>
      <vt:lpstr>Kleine Cafés, Bars  sind überall.</vt:lpstr>
      <vt:lpstr>Dom, Rathaus und Altstadt beleuchten sehr schön .</vt:lpstr>
      <vt:lpstr>Willkommen in Köln!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50</cp:revision>
  <dcterms:modified xsi:type="dcterms:W3CDTF">2010-01-15T14:29:49Z</dcterms:modified>
</cp:coreProperties>
</file>