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1"/>
  </p:sldMasterIdLst>
  <p:notesMasterIdLst>
    <p:notesMasterId r:id="rId12"/>
  </p:notesMasterIdLst>
  <p:sldIdLst>
    <p:sldId id="268" r:id="rId2"/>
    <p:sldId id="256" r:id="rId3"/>
    <p:sldId id="257" r:id="rId4"/>
    <p:sldId id="262" r:id="rId5"/>
    <p:sldId id="261" r:id="rId6"/>
    <p:sldId id="258" r:id="rId7"/>
    <p:sldId id="259" r:id="rId8"/>
    <p:sldId id="267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BD6DD-3B88-4758-B43C-6D8D4ADB60A8}" type="datetimeFigureOut">
              <a:rPr lang="ru-RU" smtClean="0"/>
              <a:pPr/>
              <a:t>02.05.2010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D3D19-0207-4E99-B93F-0A53FCA5C3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D3D19-0207-4E99-B93F-0A53FCA5C398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CCE36-8969-4A1F-8693-C98CDAF744B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BB0C-A677-44C5-B786-76A2E3E547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04E-36A3-476A-B306-BB2EE0A98FE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37D-2B3F-42B3-8A21-6EEBEBFE55D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DF8A-87FE-43F9-AD74-812DA46A90B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88F9-6E87-4565-8AE9-20153BF958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9EED1-5AE4-4D85-958D-CEC1F1E62B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A8A0C-7620-43CC-B6A3-4AE492B53A2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A82FD-7BDE-4A14-81D9-38F8A185FFE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FA3D6-C17A-483E-958D-D1A447A1CDD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DBE3A0-09B7-44A0-AB03-C0B8EEB32F3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D16C89-083A-4DAD-8260-80837272853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ikimir.ru/images/0-vip-37-tour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hyperlink" Target="http://www.europa.km.ru/germany/images/cstl60.jpg" TargetMode="Externa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ioncom.ru/img/photo/vid_na_gorod_sverhu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godnya.ua/img/forall/a/120963/99.jpe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treport.de/media/images/z283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inform.lookmy.info/portal/4nAlbum/album/2492/EuropaTours/goll1.jpg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tt.com/architecture/images/wallraf_270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cityalbum.de/germany/rundgaenge/koeln/pict0073.jpg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13/usikn.2/0_bcbe_160793c9_X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bakupages.com/location/germany/images/169916.jpg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23/elena-osadcij.7/0_b913_b3745cb_X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ustur.ru/strany/germany/str_big_7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10/igordixa.7/0_61ed_cab247c1_X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g-2004-10.photosight.ru/24/657674.jpg" TargetMode="Externa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4143404"/>
          </a:xfrm>
        </p:spPr>
        <p:txBody>
          <a:bodyPr>
            <a:noAutofit/>
          </a:bodyPr>
          <a:lstStyle/>
          <a:p>
            <a:pPr algn="ctr"/>
            <a:r>
              <a:rPr lang="de-DE" sz="6000" dirty="0" smtClean="0">
                <a:solidFill>
                  <a:schemeClr val="accent1">
                    <a:lumMod val="75000"/>
                  </a:schemeClr>
                </a:solidFill>
              </a:rPr>
              <a:t>Die schönste Stadt in Nord-Rhein Westwallen ist Köln</a:t>
            </a:r>
            <a:br>
              <a:rPr lang="de-DE" sz="60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smtClean="0"/>
              <a:t>Die Burgruine</a:t>
            </a:r>
            <a:r>
              <a:rPr lang="ru-RU" sz="4000" b="1" dirty="0" smtClean="0"/>
              <a:t> </a:t>
            </a:r>
            <a:r>
              <a:rPr lang="de-DE" sz="4000" b="1" dirty="0" smtClean="0"/>
              <a:t>und dieses Schloss in Köln besuchen viele Touristen</a:t>
            </a:r>
            <a:r>
              <a:rPr lang="de-DE" sz="4000" dirty="0" smtClean="0"/>
              <a:t>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8914" name="Picture 2" descr="Картинка 12 из 16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785926"/>
            <a:ext cx="4572000" cy="5072074"/>
          </a:xfrm>
          <a:prstGeom prst="rect">
            <a:avLst/>
          </a:prstGeom>
          <a:noFill/>
        </p:spPr>
      </p:pic>
      <p:pic>
        <p:nvPicPr>
          <p:cNvPr id="38916" name="Picture 4" descr="Картинка 8 из 27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785926"/>
            <a:ext cx="4572000" cy="5072075"/>
          </a:xfrm>
          <a:prstGeom prst="rect">
            <a:avLst/>
          </a:prstGeom>
          <a:noFill/>
        </p:spPr>
      </p:pic>
    </p:spTree>
  </p:cSld>
  <p:clrMapOvr>
    <a:masterClrMapping/>
  </p:clrMapOvr>
  <p:transition advTm="8516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1785926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de-DE" sz="4800" b="1" dirty="0" smtClean="0"/>
              <a:t>Köln ist eine Großstadt, aber du kommst hin und bist wie zu Hause.</a:t>
            </a:r>
            <a:endParaRPr lang="ru-RU" sz="4800" b="1" dirty="0"/>
          </a:p>
        </p:txBody>
      </p:sp>
      <p:pic>
        <p:nvPicPr>
          <p:cNvPr id="5122" name="Picture 2" descr="Картинка 13 из 550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908" y="1643050"/>
            <a:ext cx="9286908" cy="5214950"/>
          </a:xfrm>
          <a:prstGeom prst="rect">
            <a:avLst/>
          </a:prstGeom>
          <a:noFill/>
        </p:spPr>
      </p:pic>
    </p:spTree>
  </p:cSld>
  <p:clrMapOvr>
    <a:masterClrMapping/>
  </p:clrMapOvr>
  <p:transition advTm="61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4000" dirty="0" smtClean="0"/>
              <a:t> </a:t>
            </a:r>
            <a:r>
              <a:rPr lang="de-DE" sz="4000" b="1" dirty="0" smtClean="0">
                <a:solidFill>
                  <a:schemeClr val="tx1"/>
                </a:solidFill>
              </a:rPr>
              <a:t>Ein echtes Zentrum ist der Dom.</a:t>
            </a:r>
            <a:br>
              <a:rPr lang="de-DE" sz="4000" b="1" dirty="0" smtClean="0">
                <a:solidFill>
                  <a:schemeClr val="tx1"/>
                </a:solidFill>
              </a:rPr>
            </a:br>
            <a:r>
              <a:rPr lang="de-DE" sz="4000" b="1" dirty="0" smtClean="0">
                <a:solidFill>
                  <a:schemeClr val="tx1"/>
                </a:solidFill>
              </a:rPr>
              <a:t> Der Dom ist Sehenswürdigkeit Nummer 1 .</a:t>
            </a:r>
            <a:endParaRPr lang="ru-RU" sz="4000" b="1" dirty="0">
              <a:solidFill>
                <a:schemeClr val="tx1"/>
              </a:solidFill>
            </a:endParaRPr>
          </a:p>
        </p:txBody>
      </p:sp>
      <p:pic>
        <p:nvPicPr>
          <p:cNvPr id="18434" name="Picture 2" descr="Картинка 3 из 20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 advTm="10343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de-DE" sz="4000" b="1" dirty="0" smtClean="0"/>
              <a:t>Nicht weit vom Dom ist die schöne romanische Kirche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Картинка 4 из 16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00174"/>
            <a:ext cx="4214810" cy="5357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2772" name="Picture 4" descr="Картинка 7 из 16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1571613"/>
            <a:ext cx="4929190" cy="5286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6250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72476" cy="178592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 </a:t>
            </a:r>
            <a:r>
              <a:rPr lang="de-DE" sz="4000" b="1" dirty="0" smtClean="0"/>
              <a:t>Du gehst weiter zu den Museen. </a:t>
            </a:r>
            <a:br>
              <a:rPr lang="de-DE" sz="4000" b="1" dirty="0" smtClean="0"/>
            </a:br>
            <a:r>
              <a:rPr lang="de-DE" sz="4000" b="1" dirty="0" smtClean="0"/>
              <a:t>In der Altstadt am Rhein ist das Wallraf-Richartz-Museum .</a:t>
            </a:r>
            <a:r>
              <a:rPr lang="de-DE" sz="3100" dirty="0" smtClean="0"/>
              <a:t/>
            </a:r>
            <a:br>
              <a:rPr lang="de-DE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Картинка 13 из 11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857364"/>
            <a:ext cx="4143372" cy="5000636"/>
          </a:xfrm>
          <a:prstGeom prst="rect">
            <a:avLst/>
          </a:prstGeom>
          <a:noFill/>
        </p:spPr>
      </p:pic>
      <p:pic>
        <p:nvPicPr>
          <p:cNvPr id="34822" name="Picture 6" descr="Картинка 14 из 11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785926"/>
            <a:ext cx="5072066" cy="5072074"/>
          </a:xfrm>
          <a:prstGeom prst="rect">
            <a:avLst/>
          </a:prstGeom>
          <a:noFill/>
        </p:spPr>
      </p:pic>
    </p:spTree>
  </p:cSld>
  <p:clrMapOvr>
    <a:masterClrMapping/>
  </p:clrMapOvr>
  <p:transition advTm="10156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 descr="Картинка 12 из 20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85926"/>
            <a:ext cx="5286380" cy="5072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42" name="Picture 6" descr="Картинка 3 из 33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57818" y="1928802"/>
            <a:ext cx="3786182" cy="49291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de-DE" sz="4000" b="1" dirty="0" smtClean="0"/>
              <a:t>Im Kölnischen Zoo können sie viele Tiere aus aller Welt sehen.</a:t>
            </a:r>
            <a:endParaRPr lang="ru-RU" sz="4000" b="1" dirty="0"/>
          </a:p>
        </p:txBody>
      </p:sp>
    </p:spTree>
  </p:cSld>
  <p:clrMapOvr>
    <a:masterClrMapping/>
  </p:clrMapOvr>
  <p:transition advTm="5313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800" dirty="0" smtClean="0"/>
              <a:t> </a:t>
            </a:r>
            <a:r>
              <a:rPr lang="de-DE" sz="4400" b="1" dirty="0" smtClean="0"/>
              <a:t>Das ist großer Kölnischer Hafen am Rhein.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Картинка 1 из 9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 advTm="5234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71636"/>
          </a:xfrm>
        </p:spPr>
        <p:txBody>
          <a:bodyPr/>
          <a:lstStyle/>
          <a:p>
            <a:pPr algn="ctr"/>
            <a:r>
              <a:rPr lang="de-DE" sz="4000" b="1" i="1" dirty="0" smtClean="0"/>
              <a:t>Die Schönheiten am Rhein können sie stundenlang bewundern.  </a:t>
            </a:r>
            <a:r>
              <a:rPr lang="de-DE" b="1" i="1" dirty="0" smtClean="0"/>
              <a:t>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Картинка 13 из 118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85926"/>
            <a:ext cx="9144000" cy="5072074"/>
          </a:xfrm>
          <a:prstGeom prst="rect">
            <a:avLst/>
          </a:prstGeom>
          <a:noFill/>
        </p:spPr>
      </p:pic>
    </p:spTree>
  </p:cSld>
  <p:clrMapOvr>
    <a:masterClrMapping/>
  </p:clrMapOvr>
  <p:transition advTm="5891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de-DE" sz="4400" b="1" dirty="0" smtClean="0"/>
              <a:t>Der Hauptbahnhof  in Köln ist sehr groß und modern.</a:t>
            </a:r>
            <a:endParaRPr lang="ru-RU" sz="44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</p:txBody>
      </p:sp>
      <p:pic>
        <p:nvPicPr>
          <p:cNvPr id="26628" name="Picture 4" descr="Картинка 2 из 21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928802"/>
            <a:ext cx="4429124" cy="4929198"/>
          </a:xfrm>
          <a:prstGeom prst="rect">
            <a:avLst/>
          </a:prstGeom>
          <a:noFill/>
        </p:spPr>
      </p:pic>
      <p:pic>
        <p:nvPicPr>
          <p:cNvPr id="26630" name="Picture 6" descr="Картинка 1 из 21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1857364"/>
            <a:ext cx="4714876" cy="5000636"/>
          </a:xfrm>
          <a:prstGeom prst="rect">
            <a:avLst/>
          </a:prstGeom>
          <a:noFill/>
        </p:spPr>
      </p:pic>
    </p:spTree>
  </p:cSld>
  <p:clrMapOvr>
    <a:masterClrMapping/>
  </p:clrMapOvr>
  <p:transition advTm="10734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100</Words>
  <Application>Microsoft Office PowerPoint</Application>
  <PresentationFormat>Экран (4:3)</PresentationFormat>
  <Paragraphs>20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Die schönste Stadt in Nord-Rhein Westwallen ist Köln </vt:lpstr>
      <vt:lpstr>Слайд 2</vt:lpstr>
      <vt:lpstr> Ein echtes Zentrum ist der Dom.  Der Dom ist Sehenswürdigkeit Nummer 1 .</vt:lpstr>
      <vt:lpstr>Nicht weit vom Dom ist die schöne romanische Kirche</vt:lpstr>
      <vt:lpstr>                       Du gehst weiter zu den Museen.  In der Altstadt am Rhein ist das Wallraf-Richartz-Museum . </vt:lpstr>
      <vt:lpstr>Im Kölnischen Zoo können sie viele Tiere aus aller Welt sehen.</vt:lpstr>
      <vt:lpstr> Das ist großer Kölnischer Hafen am Rhein.</vt:lpstr>
      <vt:lpstr>Die Schönheiten am Rhein können sie stundenlang bewundern.   </vt:lpstr>
      <vt:lpstr>Der Hauptbahnhof  in Köln ist sehr groß und modern.</vt:lpstr>
      <vt:lpstr>Die Burgruine und dieses Schloss in Köln besuchen viele Touristen.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TATA</cp:lastModifiedBy>
  <cp:revision>35</cp:revision>
  <dcterms:created xsi:type="dcterms:W3CDTF">1601-01-01T00:00:00Z</dcterms:created>
  <dcterms:modified xsi:type="dcterms:W3CDTF">2010-05-02T16:07:09Z</dcterms:modified>
</cp:coreProperties>
</file>