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75" r:id="rId10"/>
    <p:sldId id="264" r:id="rId11"/>
    <p:sldId id="280" r:id="rId12"/>
    <p:sldId id="277" r:id="rId13"/>
    <p:sldId id="276" r:id="rId14"/>
    <p:sldId id="273" r:id="rId15"/>
    <p:sldId id="279" r:id="rId16"/>
    <p:sldId id="267" r:id="rId17"/>
    <p:sldId id="269" r:id="rId18"/>
    <p:sldId id="270" r:id="rId19"/>
    <p:sldId id="278" r:id="rId20"/>
    <p:sldId id="271" r:id="rId21"/>
    <p:sldId id="272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1/1e/Donskoy_Kolomna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4/4c/Dmitri_Donskoy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sk-guide.ru/page_144_3.htm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sk-guide.ru/foto_4352_.ht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sk-guide.ru/foto_901_.htm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oto.mail.ru/mail/anatoly1977/74/1352.html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5436" cy="271462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Thema: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„Die Stadt, wo wir wohnen</a:t>
            </a:r>
            <a:r>
              <a:rPr lang="de-DE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de-DE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Köln und Moskau „</a:t>
            </a:r>
            <a:br>
              <a:rPr lang="de-DE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DE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Кабинет 24\Мои документы\Мои рисунки\1200px-Panorama_cologne_2005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8643998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0"/>
            <a:ext cx="8172480" cy="1500174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Moskau ist die …. Russlands</a:t>
            </a: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оск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64399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2852"/>
            <a:ext cx="8029604" cy="1428760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Kreml ist …  unseres Landes</a:t>
            </a:r>
            <a:r>
              <a:rPr lang="de-DE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&lt;em&gt;Фото: за трибунами, около 2-х желтых фонарей.&lt;/em&gt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1543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42852"/>
            <a:ext cx="8072494" cy="1428760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Juri </a:t>
            </a:r>
            <a:r>
              <a:rPr lang="de-DE" sz="4800" b="1" dirty="0" err="1" smtClean="0">
                <a:latin typeface="Times New Roman" pitchFamily="18" charset="0"/>
                <a:cs typeface="Times New Roman" pitchFamily="18" charset="0"/>
              </a:rPr>
              <a:t>Dolgoruki</a:t>
            </a: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 hat Moskau …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айл:Donskoy Kolomna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957506" cy="4572000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Das ist das Bild von Juri … 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айл:Dmitri Donskoy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29058" y="285728"/>
            <a:ext cx="500066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0"/>
            <a:ext cx="8172480" cy="1357298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 smtClean="0"/>
              <a:t>In Moskau arbeitet die … Russlands.</a:t>
            </a:r>
            <a:endParaRPr lang="ru-RU" sz="4400" b="1" dirty="0"/>
          </a:p>
        </p:txBody>
      </p:sp>
      <p:pic>
        <p:nvPicPr>
          <p:cNvPr id="5" name="Содержимое 4" descr="последнее фото, переход в фотогалерею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357298"/>
            <a:ext cx="878687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28604"/>
            <a:ext cx="2986118" cy="5578496"/>
          </a:xfrm>
        </p:spPr>
        <p:txBody>
          <a:bodyPr>
            <a:normAutofit/>
          </a:bodyPr>
          <a:lstStyle/>
          <a:p>
            <a:endParaRPr lang="de-DE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In Kreml arbeitet Präsident  unseres Landes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графия. Москва. A4+. Вид с Большого Кремлевского моста на Кремлевскую набережную и Водовзводную башню. Осень 2008 г.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143272" cy="6286544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latin typeface="Times New Roman" pitchFamily="18" charset="0"/>
                <a:cs typeface="Times New Roman" pitchFamily="18" charset="0"/>
              </a:rPr>
              <a:t>Das ist die schönste …  in unserem Land</a:t>
            </a:r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lt;em&gt;Фото: Москва. Храм Христа Спасителя. Пасха.&lt;/em&gt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0"/>
            <a:ext cx="8643998" cy="1500174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Die schönste Kathedrale   befindet sich im Zentrum der… 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Ночное московское небо ХХС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42852"/>
            <a:ext cx="8715404" cy="1214446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latin typeface="Times New Roman" pitchFamily="18" charset="0"/>
                <a:cs typeface="Times New Roman" pitchFamily="18" charset="0"/>
              </a:rPr>
              <a:t>Die Rote Platz ist die Sehenswürdigkeit Nummer 1 in Moskau.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расная площадь Новый год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714356"/>
            <a:ext cx="3143272" cy="5786478"/>
          </a:xfrm>
        </p:spPr>
        <p:txBody>
          <a:bodyPr>
            <a:noAutofit/>
          </a:bodyPr>
          <a:lstStyle/>
          <a:p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Nicht weit von der Roten Platz befindet sich Basilius-Kathedrale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ледующее фото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57158" y="0"/>
            <a:ext cx="8572560" cy="1643050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Köln   liegt  am …..   .</a:t>
            </a:r>
          </a:p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Die Stadt ist ….  </a:t>
            </a:r>
            <a:r>
              <a:rPr lang="de-DE" sz="48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nd … 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Кабинет 24\Мои документы\Мои рисунки\800px-K%C3%B6ln_Panora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643050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0"/>
            <a:ext cx="8029604" cy="1428736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Der  Moskauer …  besuchen    viele  Familien mit den Kindern</a:t>
            </a:r>
            <a:r>
              <a:rPr lang="de-DE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ледующее фото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835824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14290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 Alter </a:t>
            </a:r>
            <a:r>
              <a:rPr lang="de-DE" sz="4400" b="1" dirty="0" err="1" smtClean="0">
                <a:latin typeface="Times New Roman" pitchFamily="18" charset="0"/>
                <a:cs typeface="Times New Roman" pitchFamily="18" charset="0"/>
              </a:rPr>
              <a:t>Arbat</a:t>
            </a:r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 ist jetzt … </a:t>
            </a:r>
            <a:r>
              <a:rPr lang="de-DE" sz="4400" b="1" dirty="0" err="1" smtClean="0">
                <a:latin typeface="Times New Roman" pitchFamily="18" charset="0"/>
                <a:cs typeface="Times New Roman" pitchFamily="18" charset="0"/>
              </a:rPr>
              <a:t>zone</a:t>
            </a:r>
            <a:r>
              <a:rPr lang="de-DE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entralImgId" descr="http://content.foto.mail.ru/mail/anatoly1977/74/i-1351.jpg">
            <a:hlinkClick r:id="rId2" tooltip="&quot;Следующее фото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00108"/>
            <a:ext cx="514353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0"/>
            <a:ext cx="8643998" cy="1285860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 smtClean="0"/>
              <a:t>Neuer </a:t>
            </a:r>
            <a:r>
              <a:rPr lang="de-DE" sz="4400" b="1" dirty="0" err="1" smtClean="0"/>
              <a:t>Arbat</a:t>
            </a:r>
            <a:r>
              <a:rPr lang="de-DE" sz="4400" b="1" dirty="0" smtClean="0"/>
              <a:t> ist die </a:t>
            </a:r>
            <a:r>
              <a:rPr lang="de-DE" sz="4400" b="1" smtClean="0"/>
              <a:t>moderne … </a:t>
            </a:r>
            <a:r>
              <a:rPr lang="de-DE" sz="4400" b="1" dirty="0" smtClean="0"/>
              <a:t>in Moskau.</a:t>
            </a:r>
            <a:endParaRPr lang="ru-RU" sz="4400" b="1" dirty="0"/>
          </a:p>
        </p:txBody>
      </p:sp>
      <p:pic>
        <p:nvPicPr>
          <p:cNvPr id="5" name="Содержимое 4" descr="http://www.wlf.ru/moscow/picz480/GMOF000101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7242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428604"/>
            <a:ext cx="3643338" cy="5840435"/>
          </a:xfrm>
        </p:spPr>
        <p:txBody>
          <a:bodyPr>
            <a:normAutofit/>
          </a:bodyPr>
          <a:lstStyle/>
          <a:p>
            <a:endParaRPr lang="de-DE" sz="5400" dirty="0" smtClean="0"/>
          </a:p>
          <a:p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Kölnischer Dom ist </a:t>
            </a:r>
          </a:p>
          <a:p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5400" b="1" dirty="0" smtClean="0">
                <a:latin typeface="Times New Roman" pitchFamily="18" charset="0"/>
                <a:cs typeface="Times New Roman" pitchFamily="18" charset="0"/>
              </a:rPr>
              <a:t>…..  Nummer 1.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Кабинет 24\Мои документы\Мои рисунки\400px-K%C3%B6lner_Dom_nach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214290"/>
            <a:ext cx="514350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Кабинет 24\Мои документы\Мои рисунки\800px-Museum_Ludwig_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492922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0"/>
            <a:ext cx="8501122" cy="1571612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dem Dom  steht Römisch-Germanische  ……  </a:t>
            </a: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de-D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0"/>
            <a:ext cx="8643998" cy="1428736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Alle  zwanzig Meter  sind hier romantische Ecken  zum  ……  und zum   …….   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абинет 24\Мои документы\Мои рисунки\alte Ratha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1" y="285728"/>
            <a:ext cx="2714645" cy="6072230"/>
          </a:xfrm>
        </p:spPr>
        <p:txBody>
          <a:bodyPr>
            <a:normAutofit/>
          </a:bodyPr>
          <a:lstStyle/>
          <a:p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Alle Straßen in der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Stadt  sind  …. und  ….   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pic>
        <p:nvPicPr>
          <p:cNvPr id="5" name="Picture 2" descr="C:\Documents and Settings\Кабинет 24\Мои документы\Мои рисунки\18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214290"/>
            <a:ext cx="60721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214290"/>
            <a:ext cx="7829576" cy="1500198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In der Mitte der Stadt ist die ….</a:t>
            </a:r>
            <a:r>
              <a:rPr lang="de-DE" sz="4800" b="1" dirty="0" err="1" smtClean="0">
                <a:latin typeface="Times New Roman" pitchFamily="18" charset="0"/>
                <a:cs typeface="Times New Roman" pitchFamily="18" charset="0"/>
              </a:rPr>
              <a:t>zone</a:t>
            </a: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Кабинет 24\Мои документы\Мои рисунки\кель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2852"/>
            <a:ext cx="8043890" cy="1643074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Die Touristen gehen  durch …..</a:t>
            </a:r>
            <a:r>
              <a:rPr lang="de-DE" sz="4800" b="1" dirty="0" err="1" smtClean="0">
                <a:latin typeface="Times New Roman" pitchFamily="18" charset="0"/>
                <a:cs typeface="Times New Roman" pitchFamily="18" charset="0"/>
              </a:rPr>
              <a:t>zone</a:t>
            </a: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  zur  Altstadt   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Кабинет 24\Мои документы\Мои рисунки\улица кель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85728"/>
            <a:ext cx="8101042" cy="1214446"/>
          </a:xfrm>
        </p:spPr>
        <p:txBody>
          <a:bodyPr>
            <a:noAutofit/>
          </a:bodyPr>
          <a:lstStyle/>
          <a:p>
            <a:pPr algn="ctr"/>
            <a:r>
              <a:rPr lang="de-DE" sz="8800" b="1" dirty="0" smtClean="0">
                <a:latin typeface="Times New Roman" pitchFamily="18" charset="0"/>
                <a:cs typeface="Times New Roman" pitchFamily="18" charset="0"/>
              </a:rPr>
              <a:t>Moskau  -</a:t>
            </a:r>
          </a:p>
          <a:p>
            <a:pPr algn="ctr"/>
            <a:r>
              <a:rPr lang="de-DE" sz="8800" b="1" dirty="0" smtClean="0">
                <a:latin typeface="Times New Roman" pitchFamily="18" charset="0"/>
                <a:cs typeface="Times New Roman" pitchFamily="18" charset="0"/>
              </a:rPr>
              <a:t>die größte Stadt Russlands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680</TotalTime>
  <Words>183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Thema: „Die Stadt, wo wir wohnen.  Köln und Moskau „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73</cp:revision>
  <dcterms:modified xsi:type="dcterms:W3CDTF">2010-05-02T16:06:52Z</dcterms:modified>
</cp:coreProperties>
</file>