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88" r:id="rId7"/>
    <p:sldMasterId id="2147483912" r:id="rId8"/>
    <p:sldMasterId id="2147483924" r:id="rId9"/>
    <p:sldMasterId id="2147483936" r:id="rId10"/>
  </p:sldMasterIdLst>
  <p:notesMasterIdLst>
    <p:notesMasterId r:id="rId32"/>
  </p:notesMasterIdLst>
  <p:sldIdLst>
    <p:sldId id="256" r:id="rId11"/>
    <p:sldId id="277" r:id="rId12"/>
    <p:sldId id="257" r:id="rId13"/>
    <p:sldId id="258" r:id="rId14"/>
    <p:sldId id="259" r:id="rId15"/>
    <p:sldId id="260" r:id="rId16"/>
    <p:sldId id="261" r:id="rId17"/>
    <p:sldId id="265" r:id="rId18"/>
    <p:sldId id="262" r:id="rId19"/>
    <p:sldId id="266" r:id="rId20"/>
    <p:sldId id="263" r:id="rId21"/>
    <p:sldId id="264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B87A3"/>
    <a:srgbClr val="FF33CC"/>
    <a:srgbClr val="00CC00"/>
    <a:srgbClr val="0000FF"/>
    <a:srgbClr val="0033CC"/>
    <a:srgbClr val="FF0066"/>
    <a:srgbClr val="008000"/>
    <a:srgbClr val="B3840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25A3B-C8E2-49F3-99EC-996E0F185355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FD6E-17CB-4F06-9128-DC05D82BE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E96FA5-8C71-4D4C-9E9B-63D9ABF93F5D}" type="datetimeFigureOut">
              <a:rPr lang="ru-RU" smtClean="0"/>
              <a:pPr/>
              <a:t>24.04.2010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61A17-320D-4817-B8F7-120DB5CB3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1" y="1643051"/>
            <a:ext cx="86439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«МАТЕМАТИКА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ОБМАНА»</a:t>
            </a:r>
            <a:endParaRPr lang="ru-RU" sz="8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/>
              <a:t> 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1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Выполните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умножение </a:t>
            </a:r>
            <a:r>
              <a:rPr lang="ru-RU" sz="5400" b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11</a:t>
            </a:r>
            <a:r>
              <a:rPr lang="ru-RU" sz="6600" b="1" dirty="0" smtClean="0">
                <a:solidFill>
                  <a:srgbClr val="0033CC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5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362 ∙ 11=?</a:t>
            </a:r>
            <a:endParaRPr kumimoji="0" lang="ru-RU" sz="9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451 ∙ 11=?</a:t>
            </a:r>
            <a:endParaRPr kumimoji="0" lang="ru-RU" sz="9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263 ∙ 11=?</a:t>
            </a:r>
            <a:endParaRPr kumimoji="0" lang="ru-RU" sz="6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428605"/>
            <a:ext cx="83582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№ 6.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быстро перемножить числа, которые </a:t>
            </a:r>
            <a:r>
              <a:rPr lang="ru-RU" sz="6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меньше 20 </a:t>
            </a:r>
            <a:r>
              <a:rPr lang="ru-RU" sz="6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больше 10 </a:t>
            </a:r>
            <a:r>
              <a:rPr lang="ru-RU" sz="6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42853"/>
            <a:ext cx="8858280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7.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800" b="1" i="0" u="none" strike="noStrike" normalizeH="0" baseline="0" dirty="0" smtClean="0">
                <a:ln w="1905"/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Мебиуса</a:t>
            </a:r>
            <a:endParaRPr kumimoji="0" lang="ru-RU" sz="13800" b="1" i="0" u="none" strike="noStrike" normalizeH="0" baseline="0" dirty="0" smtClean="0">
              <a:ln w="1905"/>
              <a:solidFill>
                <a:srgbClr val="FF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1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363663" y="357188"/>
            <a:ext cx="7780337" cy="40497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SC00358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9" y="857232"/>
            <a:ext cx="757242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65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4349" y="500043"/>
            <a:ext cx="848393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66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9" y="428604"/>
            <a:ext cx="857256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69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5" y="388647"/>
            <a:ext cx="8286808" cy="596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70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1" y="357166"/>
            <a:ext cx="800105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72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7" y="428605"/>
            <a:ext cx="8358247" cy="607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73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7" y="357166"/>
            <a:ext cx="8501123" cy="61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3"/>
            <a:ext cx="864399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Именно математика дает надежнейшие правила: </a:t>
            </a:r>
          </a:p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кто им следует – тому не опасен обман чувств.</a:t>
            </a:r>
          </a:p>
          <a:p>
            <a:pPr algn="r"/>
            <a:r>
              <a:rPr lang="ru-RU" sz="4800" b="1" dirty="0" smtClean="0">
                <a:latin typeface="Bookman Old Style" pitchFamily="18" charset="0"/>
              </a:rPr>
              <a:t>                                            </a:t>
            </a:r>
            <a:r>
              <a:rPr lang="ru-RU" sz="2800" b="1" dirty="0" smtClean="0">
                <a:latin typeface="Bookman Old Style" pitchFamily="18" charset="0"/>
              </a:rPr>
              <a:t>                                   </a:t>
            </a:r>
            <a:r>
              <a:rPr lang="ru-RU" sz="5400" b="1" i="1" dirty="0" smtClean="0">
                <a:latin typeface="Monotype Corsiva" pitchFamily="66" charset="0"/>
              </a:rPr>
              <a:t>Л. Эйлер</a:t>
            </a:r>
            <a:endParaRPr lang="ru-RU" sz="2800" b="1" i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78_0.t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500042"/>
            <a:ext cx="407196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619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желаем</a:t>
            </a:r>
          </a:p>
          <a:p>
            <a:pPr algn="ctr"/>
            <a:r>
              <a:rPr lang="ru-RU" sz="13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УСПЕХОВ</a:t>
            </a:r>
          </a:p>
          <a:p>
            <a:pPr algn="ctr"/>
            <a:r>
              <a:rPr lang="ru-RU" sz="13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УЧЁБЕ !</a:t>
            </a:r>
            <a:endParaRPr lang="ru-RU" sz="13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strike="noStrike" cap="none" spc="600" normalizeH="0" baseline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600" b="1" strike="noStrike" cap="none" normalizeH="0" baseline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strike="noStrike" cap="none" normalizeH="0" baseline="0" dirty="0" smtClean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учащихся;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мыслительной и познавательной активности, творческих способностей;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развивать интерес к предмету;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стремление к непрерывному совершенствованию своих знаний.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1571612"/>
            <a:ext cx="8715436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1.</a:t>
            </a:r>
          </a:p>
          <a:p>
            <a:r>
              <a:rPr lang="ru-RU" sz="6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Какой день недели?</a:t>
            </a:r>
          </a:p>
          <a:p>
            <a:endParaRPr lang="ru-RU" sz="7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DSC00384_0.t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3714753"/>
            <a:ext cx="3143272" cy="2857520"/>
          </a:xfrm>
          <a:prstGeom prst="foldedCorner">
            <a:avLst/>
          </a:prstGeom>
          <a:ln>
            <a:solidFill>
              <a:srgbClr val="00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857234"/>
            <a:ext cx="8358247" cy="52937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руке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монета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0382_0.tmp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71669" y="4714884"/>
            <a:ext cx="507209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857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№ 3.  </a:t>
            </a:r>
          </a:p>
          <a:p>
            <a:pPr algn="ctr"/>
            <a:r>
              <a:rPr lang="ru-RU" sz="8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Умножение </a:t>
            </a:r>
          </a:p>
          <a:p>
            <a:pPr algn="ctr"/>
            <a:r>
              <a:rPr lang="ru-RU" sz="8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на 9 на пальцах.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1" y="71528"/>
            <a:ext cx="8786843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4. </a:t>
            </a:r>
          </a:p>
          <a:p>
            <a:pPr lvl="0" algn="ctr"/>
            <a:r>
              <a:rPr lang="ru-RU" sz="11500" b="1" spc="-15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Особые</a:t>
            </a:r>
            <a:r>
              <a:rPr lang="ru-RU" sz="11500" b="1" spc="-15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500" b="1" spc="-15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случаи </a:t>
            </a:r>
            <a:r>
              <a:rPr lang="ru-RU" sz="11500" b="1" spc="-150" dirty="0" smtClean="0">
                <a:solidFill>
                  <a:srgbClr val="0033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умножения</a:t>
            </a:r>
            <a:endParaRPr lang="ru-RU" sz="16600" b="1" spc="-150" dirty="0" smtClean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10663625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А, теперь поиграем в игру: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8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 ∙ 24 = ?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∙ 25 = ?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41 ∙43  = ?      </a:t>
            </a:r>
            <a:endParaRPr kumimoji="0" lang="ru-RU" sz="8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</a:t>
            </a:r>
            <a:r>
              <a:rPr kumimoji="0" lang="ru-RU" sz="8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 32 = ?</a:t>
            </a:r>
            <a:endParaRPr kumimoji="0" lang="ru-RU" sz="8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0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5.</a:t>
            </a:r>
            <a:r>
              <a:rPr lang="ru-RU" sz="1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Опять 11</a:t>
            </a:r>
            <a:endParaRPr lang="ru-RU" sz="4400" dirty="0" smtClean="0">
              <a:solidFill>
                <a:srgbClr val="FF33CC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</TotalTime>
  <Words>168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Апекс</vt:lpstr>
      <vt:lpstr>Поток</vt:lpstr>
      <vt:lpstr>1_Поток</vt:lpstr>
      <vt:lpstr>Эркер</vt:lpstr>
      <vt:lpstr>Открытая</vt:lpstr>
      <vt:lpstr>Метро</vt:lpstr>
      <vt:lpstr>Аспект</vt:lpstr>
      <vt:lpstr>Изящная</vt:lpstr>
      <vt:lpstr>Трек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www.PHILka.RU</cp:lastModifiedBy>
  <cp:revision>31</cp:revision>
  <dcterms:created xsi:type="dcterms:W3CDTF">2010-01-23T16:29:20Z</dcterms:created>
  <dcterms:modified xsi:type="dcterms:W3CDTF">2010-04-24T16:55:01Z</dcterms:modified>
</cp:coreProperties>
</file>