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78" r:id="rId6"/>
    <p:sldId id="260" r:id="rId7"/>
    <p:sldId id="274" r:id="rId8"/>
    <p:sldId id="271" r:id="rId9"/>
    <p:sldId id="272" r:id="rId10"/>
    <p:sldId id="268" r:id="rId11"/>
    <p:sldId id="269" r:id="rId12"/>
    <p:sldId id="270" r:id="rId13"/>
    <p:sldId id="261" r:id="rId14"/>
    <p:sldId id="263" r:id="rId15"/>
    <p:sldId id="264" r:id="rId16"/>
    <p:sldId id="265" r:id="rId17"/>
    <p:sldId id="280" r:id="rId18"/>
    <p:sldId id="26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pampa.narod.ru/pisahov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Степан Григорьевич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Писахов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«Словесный колдун, волшебный сказочник»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5" descr="школа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2414580" cy="25298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785795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Предмет</a:t>
            </a: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Литературное чтение</a:t>
            </a: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2 класс 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Автор – учитель начальных классов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МОУ «СОШ № 25» 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Скрябина  Елена Владимировна.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b="1" i="1" dirty="0" err="1" smtClean="0">
                <a:solidFill>
                  <a:srgbClr val="C00000"/>
                </a:solidFill>
              </a:rPr>
              <a:t>Писахов</a:t>
            </a:r>
            <a:r>
              <a:rPr lang="ru-RU" b="1" i="1" dirty="0" smtClean="0">
                <a:solidFill>
                  <a:srgbClr val="C00000"/>
                </a:solidFill>
              </a:rPr>
              <a:t>- художник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E:\с писахов\т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444264" cy="4572032"/>
          </a:xfrm>
          <a:prstGeom prst="rect">
            <a:avLst/>
          </a:prstGeom>
          <a:noFill/>
        </p:spPr>
      </p:pic>
      <p:pic>
        <p:nvPicPr>
          <p:cNvPr id="13314" name="Picture 2" descr="E:\с писахов\11_pisahov_kamnelom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071678"/>
            <a:ext cx="5572164" cy="43648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с писахов\28a_pisahov_vavchuga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5041373" cy="40258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857232"/>
            <a:ext cx="32147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dirty="0" smtClean="0"/>
              <a:t>«</a:t>
            </a:r>
            <a:r>
              <a:rPr lang="ru-RU" sz="2400" dirty="0" smtClean="0"/>
              <a:t>Степан Григорьевич </a:t>
            </a:r>
            <a:r>
              <a:rPr lang="ru-RU" sz="2400" dirty="0" err="1" smtClean="0"/>
              <a:t>Писахов</a:t>
            </a:r>
            <a:r>
              <a:rPr lang="ru-RU" sz="2400" dirty="0" smtClean="0"/>
              <a:t> был поистине поэтической душой Севера: он знал его палитру, его музыкальную гамму, его говор, лукавство народной речи, мужественный склад помора – всё, что составляет самую глубокую природу северного края…»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>                   В. Лидин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с писахов\31_pisahov_krasnaya_kuznitsa_remo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214974" cy="3963381"/>
          </a:xfrm>
          <a:prstGeom prst="rect">
            <a:avLst/>
          </a:prstGeom>
          <a:noFill/>
        </p:spPr>
      </p:pic>
      <p:pic>
        <p:nvPicPr>
          <p:cNvPr id="12291" name="Picture 3" descr="E:\с писахов\30_pisahov_iokanga_monument_co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0955"/>
            <a:ext cx="4762510" cy="39120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с писахов\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14802" y="357166"/>
            <a:ext cx="4551801" cy="34290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500174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 Архангельск открылся уникальный музей  художника и сказочника Степана </a:t>
            </a:r>
            <a:r>
              <a:rPr lang="ru-RU" sz="2800" dirty="0" err="1" smtClean="0"/>
              <a:t>Писахова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Он располагается в архитектурном памятнике конца XIX века, входящем в состав Музейного объединения  «Художественная культура Русского Севера» </a:t>
            </a:r>
          </a:p>
        </p:txBody>
      </p:sp>
      <p:pic>
        <p:nvPicPr>
          <p:cNvPr id="6" name="Picture 3" descr="E:\с писахов\04_pisahov_mus_exposition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76572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с писахов\01_pisahov_mus_exp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6648069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с писахов\02_pisahov_mus_expos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5647235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с писахов\03_pisahov_mus_exp_peterbur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1" y="285728"/>
            <a:ext cx="6215106" cy="40087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413338"/>
            <a:ext cx="84296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Это первый музей в Архангельске, посвященный жизни и творчеству одного из известных людей  северного </a:t>
            </a:r>
            <a:r>
              <a:rPr lang="ru-RU" sz="2800" dirty="0" err="1" smtClean="0"/>
              <a:t>края.Главная</a:t>
            </a:r>
            <a:r>
              <a:rPr lang="ru-RU" sz="2800" dirty="0" smtClean="0"/>
              <a:t> идея Музея – показать жизнь и творчество Степана </a:t>
            </a:r>
            <a:r>
              <a:rPr lang="ru-RU" sz="2800" dirty="0" err="1" smtClean="0"/>
              <a:t>Писахова</a:t>
            </a:r>
            <a:r>
              <a:rPr lang="ru-RU" sz="2800" dirty="0" smtClean="0"/>
              <a:t> на фоне времени в котором он жил.  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Герои </a:t>
            </a:r>
            <a:r>
              <a:rPr lang="ru-RU" b="1" i="1" dirty="0" err="1" smtClean="0">
                <a:solidFill>
                  <a:srgbClr val="C00000"/>
                </a:solidFill>
              </a:rPr>
              <a:t>писаховских</a:t>
            </a:r>
            <a:r>
              <a:rPr lang="ru-RU" b="1" i="1" dirty="0" smtClean="0">
                <a:solidFill>
                  <a:srgbClr val="C00000"/>
                </a:solidFill>
              </a:rPr>
              <a:t> сказок 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" name="Picture 3" descr="D:\медиакаталог начальной школы\ею\писахов 3\normal_pisaho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453963" cy="3228972"/>
          </a:xfrm>
          <a:prstGeom prst="rect">
            <a:avLst/>
          </a:prstGeom>
          <a:noFill/>
        </p:spPr>
      </p:pic>
      <p:pic>
        <p:nvPicPr>
          <p:cNvPr id="7" name="Picture 2" descr="D:\медиакаталог начальной школы\ею\писахов 3\V92V07VoV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0421"/>
            <a:ext cx="4024340" cy="3018254"/>
          </a:xfrm>
          <a:prstGeom prst="rect">
            <a:avLst/>
          </a:prstGeom>
          <a:noFill/>
        </p:spPr>
      </p:pic>
      <p:pic>
        <p:nvPicPr>
          <p:cNvPr id="6" name="Picture 9" descr="DSC0296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6" y="1357298"/>
            <a:ext cx="3231623" cy="48474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“Здравствуйте, люди добрые!”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Название памятника не случайно. Еще полвека назад по центральной улице города каждый вечер прогуливался невысокий улыбчивый старичок. Он заговаривал с прохожими, рассказывал им забавные истории, подбадривал, если было нужно. В руках </a:t>
            </a:r>
            <a:r>
              <a:rPr lang="ru-RU" b="1" dirty="0" err="1" smtClean="0"/>
              <a:t>Писахова</a:t>
            </a:r>
            <a:r>
              <a:rPr lang="ru-RU" b="1" dirty="0" smtClean="0"/>
              <a:t> находилась неизменная авоська с рыбой для местных бездомных кошек, в карманах - хлеб для воробьев и голубей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SC029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290"/>
            <a:ext cx="4167871" cy="6443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857364"/>
            <a:ext cx="4143404" cy="4286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endParaRPr lang="ru-RU" sz="2400" b="1" dirty="0" smtClean="0"/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643050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А теперь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</a:rPr>
              <a:t>Писахов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еще и виновник новой городской традиции. Каждый, кто проходит мимо его памятника, считает долгом пожать руку знаменитому сказочнику и попросить его выполнить заветное желание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МОУ « Средняя  общеобразовательная  школа  № 25»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г. Северодвинска  Архангельской области.                                                                 2009г.</a:t>
            </a:r>
            <a:br>
              <a:rPr lang="ru-RU" sz="1600" b="1" i="1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Информация с сайта "Электронные Пампасы"</a:t>
            </a:r>
          </a:p>
          <a:p>
            <a:pPr>
              <a:buNone/>
            </a:pPr>
            <a:r>
              <a:rPr lang="ru-RU" sz="2400" dirty="0" smtClean="0">
                <a:hlinkClick r:id="rId2"/>
              </a:rPr>
              <a:t>http://epampa.narod.ru/pisahov/index.html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ортрет С.Писахова работы В.Карячк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28" y="714356"/>
            <a:ext cx="3960424" cy="4786346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18"/>
            <a:ext cx="62865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800" dirty="0" smtClean="0"/>
              <a:t>Русский </a:t>
            </a:r>
            <a:r>
              <a:rPr lang="ru-RU" sz="2800" dirty="0" smtClean="0"/>
              <a:t>писатель-сказочник, художник Степан Григорьевич </a:t>
            </a:r>
            <a:r>
              <a:rPr lang="ru-RU" sz="2800" dirty="0" err="1" smtClean="0"/>
              <a:t>Писахов</a:t>
            </a:r>
            <a:r>
              <a:rPr lang="ru-RU" sz="2800" dirty="0" smtClean="0"/>
              <a:t> родился 25 (по старому стилю 13) октября 1879 года в </a:t>
            </a:r>
            <a:r>
              <a:rPr lang="ru-RU" sz="2800" dirty="0" smtClean="0"/>
              <a:t>Архангельске.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2910" y="2357430"/>
            <a:ext cx="5357850" cy="428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.</a:t>
            </a:r>
            <a:endParaRPr lang="ru-RU" sz="2800" dirty="0"/>
          </a:p>
        </p:txBody>
      </p:sp>
      <p:pic>
        <p:nvPicPr>
          <p:cNvPr id="9" name="Picture 2" descr="E:\с писахов\05a_arkhangelsk_pomorskaya_dom_p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123165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785926"/>
            <a:ext cx="3919534" cy="429419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Был он приземист и широкоплеч. Лицо густо заросло бородой, кустистые свисающие брови прикрывали глаза. Из-под старомодной с широкими полями чёрной шляпы ниспадала грива седых волос…</a:t>
            </a:r>
          </a:p>
          <a:p>
            <a:endParaRPr lang="ru-RU" dirty="0"/>
          </a:p>
        </p:txBody>
      </p:sp>
      <p:pic>
        <p:nvPicPr>
          <p:cNvPr id="4" name="Picture 7" descr="pisahov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500042"/>
            <a:ext cx="2351401" cy="3792895"/>
          </a:xfrm>
          <a:prstGeom prst="rect">
            <a:avLst/>
          </a:prstGeom>
          <a:noFill/>
          <a:ln/>
        </p:spPr>
      </p:pic>
      <p:pic>
        <p:nvPicPr>
          <p:cNvPr id="5" name="Picture 4" descr="pisahov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3108" y="2643182"/>
            <a:ext cx="2786082" cy="394836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E:\с писахов\07_pisahov_portr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6667500" cy="30289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                       Учёба.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Окончил Архангельское городское училище, учился в Художественном училище барона </a:t>
            </a:r>
            <a:r>
              <a:rPr lang="ru-RU" sz="2400" dirty="0" err="1" smtClean="0"/>
              <a:t>Штиглица</a:t>
            </a:r>
            <a:r>
              <a:rPr lang="ru-RU" sz="2400" dirty="0" smtClean="0"/>
              <a:t> (училище технического рисования и прикладного искусства, ныне училище им. Мухиной) в Петербурге, откуда в 1905 году был исключен "</a:t>
            </a:r>
            <a:r>
              <a:rPr lang="ru-RU" sz="2400" smtClean="0"/>
              <a:t>за </a:t>
            </a:r>
            <a:r>
              <a:rPr lang="ru-RU" sz="2400" smtClean="0"/>
              <a:t>вольнодумство»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Участник и организатор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выставки "Русский Север" (Архангельск, 1910), </a:t>
            </a:r>
          </a:p>
          <a:p>
            <a:r>
              <a:rPr lang="ru-RU" dirty="0" smtClean="0"/>
              <a:t>юбилейной выставки 1911 года, посвящённой 200-летию Царского Села, "Выставки трёх" (Я. </a:t>
            </a:r>
            <a:r>
              <a:rPr lang="ru-RU" dirty="0" err="1" smtClean="0"/>
              <a:t>Бельзен</a:t>
            </a:r>
            <a:r>
              <a:rPr lang="ru-RU" dirty="0" smtClean="0"/>
              <a:t>, С. </a:t>
            </a:r>
            <a:r>
              <a:rPr lang="ru-RU" dirty="0" err="1" smtClean="0"/>
              <a:t>Писахов</a:t>
            </a:r>
            <a:r>
              <a:rPr lang="ru-RU" dirty="0" smtClean="0"/>
              <a:t>, И. Ясинский) в Петербурге (1914), </a:t>
            </a:r>
          </a:p>
          <a:p>
            <a:r>
              <a:rPr lang="ru-RU" dirty="0" smtClean="0"/>
              <a:t>выставок "Север в картинках" в Петербурге (1912, Большая серебряная медаль) и Москве (1928).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Начиная с 1928 г. почти четверть века преподавал рисование в школах Архангельска.</a:t>
            </a:r>
            <a:endParaRPr lang="ru-RU" dirty="0"/>
          </a:p>
        </p:txBody>
      </p:sp>
      <p:pic>
        <p:nvPicPr>
          <p:cNvPr id="9218" name="Picture 2" descr="E:\с писахов\32_pisahov_uchitel_risovania_frag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617577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 путешествовал по Северу; в качестве художника, этнографа, фольклориста.</a:t>
            </a:r>
          </a:p>
          <a:p>
            <a:r>
              <a:rPr lang="ru-RU" dirty="0" smtClean="0"/>
              <a:t> Участвовал в арктических экспедициях по поиску Г.Я. Седова, Р. Амундсена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У. Нобиле.</a:t>
            </a:r>
          </a:p>
          <a:p>
            <a:r>
              <a:rPr lang="ru-RU" dirty="0" smtClean="0"/>
              <a:t> Побывал в странах Ближнего Востока, Северной Африки, Западной Европы.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с писахов\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808588">
            <a:off x="3120519" y="2735008"/>
            <a:ext cx="2949832" cy="3832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4000" b="1" i="1" dirty="0" smtClean="0">
                <a:solidFill>
                  <a:srgbClr val="C00000"/>
                </a:solidFill>
              </a:rPr>
              <a:t>Книги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степана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писахова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4339" name="Picture 3" descr="D:\медиакаталог начальной школы\ею\писахов 3\461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381509" cy="3286132"/>
          </a:xfrm>
          <a:prstGeom prst="rect">
            <a:avLst/>
          </a:prstGeom>
          <a:noFill/>
        </p:spPr>
      </p:pic>
      <p:pic>
        <p:nvPicPr>
          <p:cNvPr id="14340" name="Picture 4" descr="D:\медиакаталог начальной школы\ею\писахов 3\pisah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12260">
            <a:off x="582132" y="1481049"/>
            <a:ext cx="3086039" cy="40118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Первая сказка </a:t>
            </a:r>
            <a:r>
              <a:rPr lang="ru-RU" dirty="0" err="1" smtClean="0"/>
              <a:t>Писахова</a:t>
            </a:r>
            <a:r>
              <a:rPr lang="ru-RU" dirty="0" smtClean="0"/>
              <a:t> "Не любо - не слушай" опубликована в 1924 году.</a:t>
            </a:r>
          </a:p>
          <a:p>
            <a:r>
              <a:rPr lang="ru-RU" dirty="0" smtClean="0"/>
              <a:t> Первый сборник сказок вышел в 1938 г. </a:t>
            </a:r>
          </a:p>
          <a:p>
            <a:r>
              <a:rPr lang="ru-RU" dirty="0" smtClean="0"/>
              <a:t>В 1939 году </a:t>
            </a:r>
            <a:r>
              <a:rPr lang="ru-RU" dirty="0" err="1" smtClean="0"/>
              <a:t>Писахов</a:t>
            </a:r>
            <a:r>
              <a:rPr lang="ru-RU" dirty="0" smtClean="0"/>
              <a:t> был принят в Союз писателей. </a:t>
            </a:r>
          </a:p>
          <a:p>
            <a:r>
              <a:rPr lang="ru-RU" dirty="0" smtClean="0"/>
              <a:t>Первая "московская" книга </a:t>
            </a:r>
            <a:r>
              <a:rPr lang="ru-RU" dirty="0" err="1" smtClean="0"/>
              <a:t>Писахова</a:t>
            </a:r>
            <a:r>
              <a:rPr lang="ru-RU" dirty="0" smtClean="0"/>
              <a:t> вышла в издательстве "Советский писатель"  в 1957 г.</a:t>
            </a:r>
          </a:p>
          <a:p>
            <a:r>
              <a:rPr lang="ru-RU" dirty="0" smtClean="0"/>
              <a:t> Перу </a:t>
            </a:r>
            <a:r>
              <a:rPr lang="ru-RU" dirty="0" err="1" smtClean="0"/>
              <a:t>Писахова</a:t>
            </a:r>
            <a:r>
              <a:rPr lang="ru-RU" dirty="0" smtClean="0"/>
              <a:t> принадлежат также интересные путевые очерки об освоении Арктики, об экспедициях в Заполярье, заметки, дневники.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558</Words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                       Степан Григорьевич Писахов </vt:lpstr>
      <vt:lpstr>Слайд 2</vt:lpstr>
      <vt:lpstr>Слайд 3</vt:lpstr>
      <vt:lpstr>Слайд 4</vt:lpstr>
      <vt:lpstr>Участник и организатор</vt:lpstr>
      <vt:lpstr>Начиная с 1928 г. почти четверть века преподавал рисование в школах Архангельска.</vt:lpstr>
      <vt:lpstr>Слайд 7</vt:lpstr>
      <vt:lpstr>      Книги степана писахова</vt:lpstr>
      <vt:lpstr>Слайд 9</vt:lpstr>
      <vt:lpstr>                                   Писахов- художник.</vt:lpstr>
      <vt:lpstr>Слайд 11</vt:lpstr>
      <vt:lpstr>Слайд 12</vt:lpstr>
      <vt:lpstr>Слайд 13</vt:lpstr>
      <vt:lpstr>Слайд 14</vt:lpstr>
      <vt:lpstr>Слайд 15</vt:lpstr>
      <vt:lpstr>    Герои писаховских сказок .</vt:lpstr>
      <vt:lpstr>“Здравствуйте, люди добрые!” </vt:lpstr>
      <vt:lpstr>-</vt:lpstr>
      <vt:lpstr>МОУ « Средняя  общеобразовательная  школа  № 25» г. Северодвинска  Архангельской области.                                                                 2009г.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2010-01-25T20:42:11Z</dcterms:modified>
</cp:coreProperties>
</file>