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7" r:id="rId2"/>
    <p:sldId id="264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5" autoAdjust="0"/>
  </p:normalViewPr>
  <p:slideViewPr>
    <p:cSldViewPr>
      <p:cViewPr>
        <p:scale>
          <a:sx n="76" d="100"/>
          <a:sy n="76" d="100"/>
        </p:scale>
        <p:origin x="-42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557BD-E4E8-4898-A041-12BE4902BF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2AF0208-E757-464F-B0AC-6BBE7411CD8F}">
      <dgm:prSet/>
      <dgm:spPr/>
      <dgm:t>
        <a:bodyPr/>
        <a:lstStyle/>
        <a:p>
          <a:pPr rtl="0"/>
          <a:r>
            <a:rPr lang="ru-RU" i="1" dirty="0" smtClean="0">
              <a:solidFill>
                <a:schemeClr val="accent2">
                  <a:lumMod val="75000"/>
                </a:schemeClr>
              </a:solidFill>
            </a:rPr>
            <a:t>Олимпийские игры в древности.</a:t>
          </a:r>
          <a:endParaRPr lang="ru-RU" i="1" dirty="0">
            <a:solidFill>
              <a:schemeClr val="accent2">
                <a:lumMod val="75000"/>
              </a:schemeClr>
            </a:solidFill>
          </a:endParaRPr>
        </a:p>
      </dgm:t>
    </dgm:pt>
    <dgm:pt modelId="{D1E2A632-8095-424F-88E5-6089DC95CE34}" type="parTrans" cxnId="{187E8181-3875-4F12-9EB8-0EA5F12799AF}">
      <dgm:prSet/>
      <dgm:spPr/>
      <dgm:t>
        <a:bodyPr/>
        <a:lstStyle/>
        <a:p>
          <a:endParaRPr lang="ru-RU"/>
        </a:p>
      </dgm:t>
    </dgm:pt>
    <dgm:pt modelId="{5C6F5C45-E63C-4F92-A7FA-21ABF6B403E3}" type="sibTrans" cxnId="{187E8181-3875-4F12-9EB8-0EA5F12799AF}">
      <dgm:prSet/>
      <dgm:spPr/>
      <dgm:t>
        <a:bodyPr/>
        <a:lstStyle/>
        <a:p>
          <a:endParaRPr lang="ru-RU"/>
        </a:p>
      </dgm:t>
    </dgm:pt>
    <dgm:pt modelId="{CA4BC939-71E0-450D-B871-C08BDA4505BD}" type="pres">
      <dgm:prSet presAssocID="{23E557BD-E4E8-4898-A041-12BE4902BF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22994-2A3D-4D82-850D-2856EC50B0BD}" type="pres">
      <dgm:prSet presAssocID="{C2AF0208-E757-464F-B0AC-6BBE7411CD8F}" presName="parentText" presStyleLbl="node1" presStyleIdx="0" presStyleCnt="1" custLinFactNeighborX="-868" custLinFactNeighborY="5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CE37D-B756-4658-A840-161C515C44C7}" type="presOf" srcId="{C2AF0208-E757-464F-B0AC-6BBE7411CD8F}" destId="{42F22994-2A3D-4D82-850D-2856EC50B0BD}" srcOrd="0" destOrd="0" presId="urn:microsoft.com/office/officeart/2005/8/layout/vList2"/>
    <dgm:cxn modelId="{187E8181-3875-4F12-9EB8-0EA5F12799AF}" srcId="{23E557BD-E4E8-4898-A041-12BE4902BF44}" destId="{C2AF0208-E757-464F-B0AC-6BBE7411CD8F}" srcOrd="0" destOrd="0" parTransId="{D1E2A632-8095-424F-88E5-6089DC95CE34}" sibTransId="{5C6F5C45-E63C-4F92-A7FA-21ABF6B403E3}"/>
    <dgm:cxn modelId="{945586A0-D1B9-4EC6-9ECE-26792D8E8470}" type="presOf" srcId="{23E557BD-E4E8-4898-A041-12BE4902BF44}" destId="{CA4BC939-71E0-450D-B871-C08BDA4505BD}" srcOrd="0" destOrd="0" presId="urn:microsoft.com/office/officeart/2005/8/layout/vList2"/>
    <dgm:cxn modelId="{1332A51D-90ED-4D19-9039-24B7C541381A}" type="presParOf" srcId="{CA4BC939-71E0-450D-B871-C08BDA4505BD}" destId="{42F22994-2A3D-4D82-850D-2856EC50B0BD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85F3C-10A9-44E0-BFFD-2A2FA5D8C22C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20AFA-CA10-4DAB-A856-20CBE65C744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Олимпийские игры сегодня.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D95B8B7-A0E4-4243-8F6F-1001C4FE6D91}" type="parTrans" cxnId="{05DBF060-892E-4331-889F-C13E8A2A9B43}">
      <dgm:prSet/>
      <dgm:spPr/>
      <dgm:t>
        <a:bodyPr/>
        <a:lstStyle/>
        <a:p>
          <a:endParaRPr lang="ru-RU"/>
        </a:p>
      </dgm:t>
    </dgm:pt>
    <dgm:pt modelId="{1B5BDAD9-39D2-4401-BD7F-F9890667E5C4}" type="sibTrans" cxnId="{05DBF060-892E-4331-889F-C13E8A2A9B43}">
      <dgm:prSet/>
      <dgm:spPr/>
      <dgm:t>
        <a:bodyPr/>
        <a:lstStyle/>
        <a:p>
          <a:endParaRPr lang="ru-RU"/>
        </a:p>
      </dgm:t>
    </dgm:pt>
    <dgm:pt modelId="{5CC70197-C368-4667-B512-B293AB3BA01D}" type="pres">
      <dgm:prSet presAssocID="{C1585F3C-10A9-44E0-BFFD-2A2FA5D8C2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1D90A-EC02-4017-95A2-9F2C8E1A3491}" type="pres">
      <dgm:prSet presAssocID="{42420AFA-CA10-4DAB-A856-20CBE65C7449}" presName="linNode" presStyleCnt="0"/>
      <dgm:spPr/>
    </dgm:pt>
    <dgm:pt modelId="{F6189054-5A31-4261-B54B-E42069166B76}" type="pres">
      <dgm:prSet presAssocID="{42420AFA-CA10-4DAB-A856-20CBE65C7449}" presName="parentText" presStyleLbl="node1" presStyleIdx="0" presStyleCnt="1" custScaleX="2459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BF060-892E-4331-889F-C13E8A2A9B43}" srcId="{C1585F3C-10A9-44E0-BFFD-2A2FA5D8C22C}" destId="{42420AFA-CA10-4DAB-A856-20CBE65C7449}" srcOrd="0" destOrd="0" parTransId="{CD95B8B7-A0E4-4243-8F6F-1001C4FE6D91}" sibTransId="{1B5BDAD9-39D2-4401-BD7F-F9890667E5C4}"/>
    <dgm:cxn modelId="{C4885833-CE28-4B5F-BDC5-1BF8436707E2}" type="presOf" srcId="{C1585F3C-10A9-44E0-BFFD-2A2FA5D8C22C}" destId="{5CC70197-C368-4667-B512-B293AB3BA01D}" srcOrd="0" destOrd="0" presId="urn:microsoft.com/office/officeart/2005/8/layout/vList5"/>
    <dgm:cxn modelId="{F0090165-61B6-46A9-8DD9-E75F3EABC963}" type="presOf" srcId="{42420AFA-CA10-4DAB-A856-20CBE65C7449}" destId="{F6189054-5A31-4261-B54B-E42069166B76}" srcOrd="0" destOrd="0" presId="urn:microsoft.com/office/officeart/2005/8/layout/vList5"/>
    <dgm:cxn modelId="{F537A222-86B4-425F-9280-AAB3BAE32B93}" type="presParOf" srcId="{5CC70197-C368-4667-B512-B293AB3BA01D}" destId="{5D41D90A-EC02-4017-95A2-9F2C8E1A3491}" srcOrd="0" destOrd="0" presId="urn:microsoft.com/office/officeart/2005/8/layout/vList5"/>
    <dgm:cxn modelId="{8560A22B-4C22-4D59-9ACB-F2705CF55D72}" type="presParOf" srcId="{5D41D90A-EC02-4017-95A2-9F2C8E1A3491}" destId="{F6189054-5A31-4261-B54B-E42069166B76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1C169-FE78-4921-A8A5-32BEB58761EF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212B-3315-4B45-9689-C986817A7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E770AB-0ACB-4813-8414-AC874C88D491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7A8E30-AFA3-4F40-96D9-4ED06A5F9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14348" y="235743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14488"/>
            <a:ext cx="4500594" cy="42862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ru-RU" sz="2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Зевс</a:t>
            </a:r>
            <a:r>
              <a:rPr lang="ru-RU" sz="2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греч. — верховный бог греков, отец и царь всех богов, сын </a:t>
            </a:r>
            <a:r>
              <a:rPr lang="ru-RU" sz="2800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Кроноса</a:t>
            </a:r>
            <a:r>
              <a:rPr lang="ru-RU" sz="2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 </a:t>
            </a:r>
            <a:r>
              <a:rPr lang="ru-RU" sz="2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2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Реи.</a:t>
            </a:r>
            <a:endParaRPr lang="ru-RU" sz="2800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grec_from_[grechistory.ru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454" y="1546860"/>
            <a:ext cx="3325091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Первые Олимпийские игры состоялись в 776 –м году до н.э.  которые  проходили в Олимпии-городке , расположенном в Южной Греции.</a:t>
            </a:r>
            <a:endParaRPr lang="ru-RU" sz="2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1524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Атлет- участник состязаний, человек крепкого телосложения, силач</a:t>
            </a:r>
            <a:endParaRPr lang="ru-RU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2471742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Участниками игр обычно становились зажиточные люди. Бедняки не могли тренироваться долгими месяцами.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Рисунок 7" descr="11_8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396" r="23396"/>
          <a:stretch>
            <a:fillRect/>
          </a:stretch>
        </p:blipFill>
        <p:spPr>
          <a:xfrm>
            <a:off x="428596" y="642918"/>
            <a:ext cx="5715040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00826" y="457200"/>
            <a:ext cx="2185974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Олимпия. Реконструкция</a:t>
            </a:r>
            <a:r>
              <a:rPr lang="ru-RU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pc="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games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71" r="10771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643702" y="1714488"/>
            <a:ext cx="2057400" cy="2286016"/>
          </a:xfr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центре - главный храм Зевса. Вблизи него –другие храмы и  статуи победителей на играх. 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86280"/>
          <a:ext cx="8229600" cy="34442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</a:rPr>
                        <a:t>ПЯТИБОРЬЕ</a:t>
                      </a:r>
                      <a:endParaRPr lang="ru-RU" sz="3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81978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бег,  прыжки в длину, метание копья и диска, борьба</a:t>
                      </a:r>
                      <a:endParaRPr lang="ru-RU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кулачный</a:t>
                      </a:r>
                      <a:r>
                        <a:rPr lang="ru-RU" sz="36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бой</a:t>
                      </a:r>
                      <a:endParaRPr lang="ru-RU" sz="3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598176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бег с оружием</a:t>
                      </a:r>
                      <a:endParaRPr lang="ru-RU" sz="3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гонки колесниц</a:t>
                      </a:r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Виды состязаний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00120"/>
          </a:xfr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Современный вид Олимпии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4038600" cy="29289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Содержимое 8" descr="12242431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357430"/>
            <a:ext cx="4059238" cy="283011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519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Церемония открытия Летних Олимпийских игр 2008Г в Пекине</a:t>
            </a:r>
            <a:endParaRPr lang="ru-RU" sz="16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Содержимое 7" descr="olympic_team_greece_beijing2008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57158" y="2857496"/>
            <a:ext cx="4171950" cy="27813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Содержимое 8" descr="126707m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714876" y="3000372"/>
            <a:ext cx="4038600" cy="270494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Олимпийские игры в Пекине 2008</a:t>
            </a:r>
            <a:endParaRPr lang="ru-RU" sz="18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Закрытие Олимпийских игр</a:t>
            </a:r>
            <a:endParaRPr lang="ru-RU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Содержимое 7" descr="full_1_Ross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0381"/>
            <a:ext cx="4059238" cy="40592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1219649122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84046"/>
            <a:ext cx="4059238" cy="28519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F1D7E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279</TotalTime>
  <Words>139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Зевс, греч. — верховный бог греков, отец и царь всех богов, сын Кроноса и - Реи.</vt:lpstr>
      <vt:lpstr>Первые Олимпийские игры состоялись в 776 –м году до н.э.  которые  проходили в Олимпии-городке , расположенном в Южной Греции.</vt:lpstr>
      <vt:lpstr>Атлет- участник состязаний, человек крепкого телосложения, силач</vt:lpstr>
      <vt:lpstr>Олимпия. Реконструкция.</vt:lpstr>
      <vt:lpstr>Виды состязаний</vt:lpstr>
      <vt:lpstr>Современный вид Олимпии</vt:lpstr>
      <vt:lpstr>Слайд 8</vt:lpstr>
      <vt:lpstr>Закрытие Олимпийских игр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slava</cp:lastModifiedBy>
  <cp:revision>33</cp:revision>
  <dcterms:created xsi:type="dcterms:W3CDTF">2009-02-26T13:05:14Z</dcterms:created>
  <dcterms:modified xsi:type="dcterms:W3CDTF">2009-03-08T08:30:25Z</dcterms:modified>
</cp:coreProperties>
</file>