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946D1-2CD2-4BB8-995D-88B85B7B3ADD}" type="datetimeFigureOut">
              <a:rPr lang="ru-RU" smtClean="0"/>
              <a:pPr/>
              <a:t>02.01.2010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96B5-EEC1-4B35-A83B-916C9A9AF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«Здоровье -бесценное богатство»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«Лучший способ продлить жизнь –не  укорачивать ее»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Здоровье физическое +психическое +духовное –путь  к долголетию.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u="sng" dirty="0" smtClean="0"/>
              <a:t>Пища-первый </a:t>
            </a:r>
            <a:r>
              <a:rPr lang="ru-RU" u="sng" dirty="0" smtClean="0"/>
              <a:t>шаг</a:t>
            </a:r>
          </a:p>
          <a:p>
            <a:endParaRPr lang="ru-RU" u="sng" dirty="0" smtClean="0"/>
          </a:p>
          <a:p>
            <a:r>
              <a:rPr lang="ru-RU" dirty="0" smtClean="0"/>
              <a:t>Надо меньше есть жирной пищи </a:t>
            </a:r>
            <a:r>
              <a:rPr lang="ru-RU" dirty="0" smtClean="0"/>
              <a:t>и больше </a:t>
            </a:r>
            <a:r>
              <a:rPr lang="ru-RU" dirty="0" smtClean="0"/>
              <a:t>фруктов ,есть молочные продукты </a:t>
            </a:r>
            <a:r>
              <a:rPr lang="ru-RU" dirty="0" smtClean="0"/>
              <a:t>,пить </a:t>
            </a:r>
            <a:r>
              <a:rPr lang="ru-RU" dirty="0" smtClean="0"/>
              <a:t>соки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Спорт-второй шаг</a:t>
            </a:r>
          </a:p>
          <a:p>
            <a:r>
              <a:rPr lang="ru-RU" dirty="0" smtClean="0"/>
              <a:t>Занимайтесь спортом , делайте зарядку , шевелитесь и меньше лежите на диване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Среда обитания - третий шаг</a:t>
            </a:r>
          </a:p>
          <a:p>
            <a:r>
              <a:rPr lang="ru-RU" dirty="0" smtClean="0"/>
              <a:t>Больше бывайте на свежем воздухе , гуляйте в лесу , парке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Вредные привычки-  четвертый шаг</a:t>
            </a:r>
          </a:p>
          <a:p>
            <a:endParaRPr lang="ru-RU" dirty="0" smtClean="0"/>
          </a:p>
          <a:p>
            <a:r>
              <a:rPr lang="ru-RU" dirty="0" smtClean="0"/>
              <a:t>Никогда не курите , не пейте спиртные напитки , никогда не принимайте наркотики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u="sng" dirty="0" smtClean="0"/>
              <a:t>Любовь к себе и к людям - пятый шаг</a:t>
            </a:r>
          </a:p>
          <a:p>
            <a:r>
              <a:rPr lang="ru-RU" dirty="0" smtClean="0"/>
              <a:t>Хорошее настроение, доброе отношение </a:t>
            </a:r>
            <a:r>
              <a:rPr lang="ru-RU" dirty="0" smtClean="0"/>
              <a:t>ко </a:t>
            </a:r>
            <a:r>
              <a:rPr lang="ru-RU" dirty="0" smtClean="0"/>
              <a:t>всему ,что тебя окружает.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2" descr="nature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290"/>
            <a:ext cx="9429720" cy="707229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1928802"/>
            <a:ext cx="703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Богатство- на месяц, а здоровье- на всю жизнь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Tm="9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6800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627438"/>
            <a:ext cx="9144000" cy="115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42976" y="5357826"/>
            <a:ext cx="55198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Хорошее настроение- залог здоровья, уныние- болезнь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5546df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56" y="5357826"/>
            <a:ext cx="6721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 Здоровье- бриллиант, который легко потерять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view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7133"/>
            <a:ext cx="9286844" cy="696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 flipH="1">
            <a:off x="2000232" y="642918"/>
            <a:ext cx="42249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Цени и наслаждайся каждым мгновением своей жизни!    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       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147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«Здоровье -бесценное богатство»</vt:lpstr>
      <vt:lpstr>Здоровье физическое +психическое +духовное –путь  к долголетию.</vt:lpstr>
      <vt:lpstr>Слайд 3</vt:lpstr>
      <vt:lpstr>Слайд 4</vt:lpstr>
      <vt:lpstr>Слайд 5</vt:lpstr>
      <vt:lpstr>Слайд 6</vt:lpstr>
    </vt:vector>
  </TitlesOfParts>
  <Company>spa.ucoz.ua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«Здоровье -бесценное богатство»</dc:title>
  <dc:creator>SPA</dc:creator>
  <cp:lastModifiedBy>SPA</cp:lastModifiedBy>
  <cp:revision>10</cp:revision>
  <dcterms:created xsi:type="dcterms:W3CDTF">2009-12-20T16:20:58Z</dcterms:created>
  <dcterms:modified xsi:type="dcterms:W3CDTF">2010-01-02T16:53:44Z</dcterms:modified>
</cp:coreProperties>
</file>