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76" r:id="rId4"/>
    <p:sldId id="279" r:id="rId5"/>
    <p:sldId id="299" r:id="rId6"/>
    <p:sldId id="320" r:id="rId7"/>
    <p:sldId id="319" r:id="rId8"/>
    <p:sldId id="30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60"/>
  </p:normalViewPr>
  <p:slideViewPr>
    <p:cSldViewPr>
      <p:cViewPr varScale="1">
        <p:scale>
          <a:sx n="87" d="100"/>
          <a:sy n="87" d="100"/>
        </p:scale>
        <p:origin x="-8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2.3449559443710001E-2"/>
          <c:y val="4.2818886531176881E-2"/>
          <c:w val="0.95310088111258062"/>
          <c:h val="0.85020837809597871"/>
        </c:manualLayout>
      </c:layout>
      <c:bar3DChart>
        <c:barDir val="col"/>
        <c:grouping val="percentStacked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8"/>
            <c:spPr>
              <a:solidFill>
                <a:srgbClr val="C0000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C00000"/>
              </a:solidFill>
            </c:spPr>
          </c:dPt>
          <c:val>
            <c:numRef>
              <c:f>Лист1!$C$5:$C$15</c:f>
              <c:numCache>
                <c:formatCode>General</c:formatCode>
                <c:ptCount val="11"/>
                <c:pt idx="0">
                  <c:v>6</c:v>
                </c:pt>
                <c:pt idx="1">
                  <c:v>25</c:v>
                </c:pt>
                <c:pt idx="2">
                  <c:v>15</c:v>
                </c:pt>
                <c:pt idx="3">
                  <c:v>25</c:v>
                </c:pt>
                <c:pt idx="4">
                  <c:v>17</c:v>
                </c:pt>
                <c:pt idx="5">
                  <c:v>17</c:v>
                </c:pt>
                <c:pt idx="6">
                  <c:v>22</c:v>
                </c:pt>
                <c:pt idx="7">
                  <c:v>19</c:v>
                </c:pt>
                <c:pt idx="8">
                  <c:v>13</c:v>
                </c:pt>
                <c:pt idx="9">
                  <c:v>15</c:v>
                </c:pt>
                <c:pt idx="10">
                  <c:v>15</c:v>
                </c:pt>
              </c:numCache>
            </c:numRef>
          </c:val>
        </c:ser>
        <c:ser>
          <c:idx val="2"/>
          <c:order val="1"/>
          <c:spPr>
            <a:solidFill>
              <a:srgbClr val="C00000"/>
            </a:solidFill>
          </c:spPr>
          <c:dPt>
            <c:idx val="8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0"/>
            <c:spPr>
              <a:solidFill>
                <a:schemeClr val="accent1">
                  <a:lumMod val="75000"/>
                </a:schemeClr>
              </a:solidFill>
            </c:spPr>
          </c:dPt>
          <c:val>
            <c:numRef>
              <c:f>Лист1!$E$5:$E$15</c:f>
              <c:numCache>
                <c:formatCode>General</c:formatCode>
                <c:ptCount val="11"/>
                <c:pt idx="0">
                  <c:v>21</c:v>
                </c:pt>
                <c:pt idx="1">
                  <c:v>2</c:v>
                </c:pt>
                <c:pt idx="2">
                  <c:v>12</c:v>
                </c:pt>
                <c:pt idx="3">
                  <c:v>2</c:v>
                </c:pt>
                <c:pt idx="4">
                  <c:v>10</c:v>
                </c:pt>
                <c:pt idx="5">
                  <c:v>10</c:v>
                </c:pt>
                <c:pt idx="6">
                  <c:v>5</c:v>
                </c:pt>
                <c:pt idx="7">
                  <c:v>8</c:v>
                </c:pt>
                <c:pt idx="8">
                  <c:v>14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</c:ser>
        <c:ser>
          <c:idx val="4"/>
          <c:order val="2"/>
          <c:val>
            <c:numRef>
              <c:f>Лист1!$G$5:$G$15</c:f>
              <c:numCache>
                <c:formatCode>General</c:formatCode>
                <c:ptCount val="11"/>
              </c:numCache>
            </c:numRef>
          </c:val>
        </c:ser>
        <c:shape val="cylinder"/>
        <c:axId val="79377920"/>
        <c:axId val="79379456"/>
        <c:axId val="0"/>
      </c:bar3DChart>
      <c:catAx>
        <c:axId val="79377920"/>
        <c:scaling>
          <c:orientation val="minMax"/>
        </c:scaling>
        <c:axPos val="b"/>
        <c:tickLblPos val="nextTo"/>
        <c:crossAx val="79379456"/>
        <c:crosses val="autoZero"/>
        <c:auto val="1"/>
        <c:lblAlgn val="ctr"/>
        <c:lblOffset val="100"/>
      </c:catAx>
      <c:valAx>
        <c:axId val="7937945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7937792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8EF0-828E-4463-B0B1-CDB39AE9974A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EBAF-FAA7-4DCB-8B57-236B7B8C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gif"/><Relationship Id="rId19" Type="http://schemas.openxmlformats.org/officeDocument/2006/relationships/image" Target="../media/image45.gif"/><Relationship Id="rId4" Type="http://schemas.openxmlformats.org/officeDocument/2006/relationships/image" Target="../media/image30.jpeg"/><Relationship Id="rId9" Type="http://schemas.openxmlformats.org/officeDocument/2006/relationships/image" Target="../media/image35.gif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нюта\Рабочий стол\IMG_0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7166"/>
            <a:ext cx="2643206" cy="18264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868" y="1785927"/>
            <a:ext cx="17283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</a:t>
            </a:r>
            <a:endParaRPr lang="ru-RU" sz="7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643182"/>
            <a:ext cx="76438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 НАШЕ ЗДОРОВЬЕ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5" name="Picture 1" descr="C:\Documents and Settings\Анюта\Рабочий стол\IMG_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4000257" cy="3000396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5143505" y="3643314"/>
            <a:ext cx="3786214" cy="292895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Урок природоведения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 класс</a:t>
            </a:r>
          </a:p>
          <a:p>
            <a:pPr algn="ctr"/>
            <a:r>
              <a:rPr lang="ru-RU" dirty="0" smtClean="0"/>
              <a:t>МОУ СОШ № 12 с  УИОП г.о. Орехово-Зуево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Учитель: </a:t>
            </a:r>
          </a:p>
          <a:p>
            <a:pPr algn="ctr"/>
            <a:r>
              <a:rPr lang="ru-RU" dirty="0" smtClean="0"/>
              <a:t>Рябцева </a:t>
            </a:r>
          </a:p>
          <a:p>
            <a:pPr algn="ctr"/>
            <a:r>
              <a:rPr lang="ru-RU" dirty="0" smtClean="0"/>
              <a:t>Светлана Владиславовна</a:t>
            </a:r>
            <a:endParaRPr lang="ru-RU" dirty="0"/>
          </a:p>
        </p:txBody>
      </p:sp>
      <p:pic>
        <p:nvPicPr>
          <p:cNvPr id="22529" name="Picture 1" descr="C:\Documents and Settings\Пользователь\Рабочий стол\IMG_2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42852"/>
            <a:ext cx="2666838" cy="1857412"/>
          </a:xfrm>
          <a:prstGeom prst="rect">
            <a:avLst/>
          </a:prstGeom>
          <a:noFill/>
        </p:spPr>
      </p:pic>
      <p:pic>
        <p:nvPicPr>
          <p:cNvPr id="22530" name="Picture 2" descr="C:\Documents and Settings\Пользователь\Рабочий стол\IMG_0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876"/>
            <a:ext cx="2619226" cy="19645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Результаты опроса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/>
              <a:t>Ты и твое здоровье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1500174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71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Наши друзья</a:t>
            </a:r>
            <a:endParaRPr lang="ru-RU" sz="6600" b="1" dirty="0"/>
          </a:p>
        </p:txBody>
      </p:sp>
      <p:pic>
        <p:nvPicPr>
          <p:cNvPr id="4" name="Picture 2" descr="C:\Documents and Settings\Анюта\Рабочий стол\Картинки\Зубная щетк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1938863" cy="2090742"/>
          </a:xfrm>
          <a:prstGeom prst="rect">
            <a:avLst/>
          </a:prstGeom>
          <a:noFill/>
        </p:spPr>
      </p:pic>
      <p:pic>
        <p:nvPicPr>
          <p:cNvPr id="5" name="Picture 3" descr="C:\Documents and Settings\Анюта\Рабочий стол\Картинки\мыл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1571636" cy="1571636"/>
          </a:xfrm>
          <a:prstGeom prst="rect">
            <a:avLst/>
          </a:prstGeom>
          <a:noFill/>
        </p:spPr>
      </p:pic>
      <p:pic>
        <p:nvPicPr>
          <p:cNvPr id="7" name="Picture 2" descr="C:\Documents and Settings\Анюта\Рабочий стол\Картинки\вод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64" y="2857496"/>
            <a:ext cx="1730998" cy="1928826"/>
          </a:xfrm>
          <a:prstGeom prst="rect">
            <a:avLst/>
          </a:prstGeom>
          <a:noFill/>
        </p:spPr>
      </p:pic>
      <p:pic>
        <p:nvPicPr>
          <p:cNvPr id="9" name="Picture 2" descr="C:\Documents and Settings\Анюта\Рабочий стол\Картинки\расческа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71546"/>
            <a:ext cx="2000264" cy="1598431"/>
          </a:xfrm>
          <a:prstGeom prst="rect">
            <a:avLst/>
          </a:prstGeom>
          <a:noFill/>
        </p:spPr>
      </p:pic>
      <p:pic>
        <p:nvPicPr>
          <p:cNvPr id="10" name="Picture 3" descr="C:\Documents and Settings\Анюта\Рабочий стол\Картинки\щетка 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071546"/>
            <a:ext cx="1926522" cy="1571636"/>
          </a:xfrm>
          <a:prstGeom prst="rect">
            <a:avLst/>
          </a:prstGeom>
          <a:noFill/>
        </p:spPr>
      </p:pic>
      <p:pic>
        <p:nvPicPr>
          <p:cNvPr id="11" name="Picture 2" descr="C:\Documents and Settings\Анюта\Рабочий стол\Картинки\вешалка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000372"/>
            <a:ext cx="1899518" cy="1722819"/>
          </a:xfrm>
          <a:prstGeom prst="rect">
            <a:avLst/>
          </a:prstGeom>
          <a:noFill/>
        </p:spPr>
      </p:pic>
      <p:pic>
        <p:nvPicPr>
          <p:cNvPr id="13" name="Picture 8" descr="C:\Documents and Settings\Анюта\Рабочий стол\Картинки\полотенце 2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928934"/>
            <a:ext cx="1690452" cy="1936519"/>
          </a:xfrm>
          <a:prstGeom prst="rect">
            <a:avLst/>
          </a:prstGeom>
          <a:noFill/>
        </p:spPr>
      </p:pic>
      <p:pic>
        <p:nvPicPr>
          <p:cNvPr id="6148" name="Picture 4" descr="C:\Documents and Settings\Анюта\Рабочий стол\Картинки\4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4857760"/>
            <a:ext cx="1714512" cy="1804750"/>
          </a:xfrm>
          <a:prstGeom prst="rect">
            <a:avLst/>
          </a:prstGeom>
          <a:noFill/>
        </p:spPr>
      </p:pic>
      <p:pic>
        <p:nvPicPr>
          <p:cNvPr id="6149" name="Picture 5" descr="C:\Documents and Settings\Анюта\Рабочий стол\Картинки\5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4869796"/>
            <a:ext cx="2357454" cy="1836332"/>
          </a:xfrm>
          <a:prstGeom prst="rect">
            <a:avLst/>
          </a:prstGeom>
          <a:noFill/>
        </p:spPr>
      </p:pic>
      <p:pic>
        <p:nvPicPr>
          <p:cNvPr id="6150" name="Picture 6" descr="C:\Documents and Settings\Анюта\Рабочий стол\Картинки\6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5000612"/>
            <a:ext cx="1888642" cy="1726759"/>
          </a:xfrm>
          <a:prstGeom prst="rect">
            <a:avLst/>
          </a:prstGeom>
          <a:noFill/>
        </p:spPr>
      </p:pic>
      <p:pic>
        <p:nvPicPr>
          <p:cNvPr id="19" name="Содержимое 7" descr="1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2357422" y="1142984"/>
            <a:ext cx="1655456" cy="1571636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/>
              <a:t>РЕЖИМ   ДНЯ   ШКОЛЬНИКА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</a:t>
            </a:r>
            <a:endParaRPr lang="ru-RU" sz="2000" dirty="0"/>
          </a:p>
        </p:txBody>
      </p:sp>
      <p:pic>
        <p:nvPicPr>
          <p:cNvPr id="4" name="Picture 2" descr="C:\Documents and Settings\СтасON\Рабочий стол\Новая папка (2)\CIMG2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286712" cy="1857388"/>
          </a:xfrm>
          <a:prstGeom prst="rect">
            <a:avLst/>
          </a:prstGeom>
          <a:noFill/>
        </p:spPr>
      </p:pic>
      <p:pic>
        <p:nvPicPr>
          <p:cNvPr id="5" name="Picture 3" descr="C:\Documents and Settings\СтасON\Рабочий стол\Новая папка (2)\CIMG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2143140" cy="1857388"/>
          </a:xfrm>
          <a:prstGeom prst="rect">
            <a:avLst/>
          </a:prstGeom>
          <a:noFill/>
        </p:spPr>
      </p:pic>
      <p:pic>
        <p:nvPicPr>
          <p:cNvPr id="6" name="Picture 3" descr="C:\Documents and Settings\СтасON\Рабочий стол\Новая папка (2)\CIMG2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249" y="571480"/>
            <a:ext cx="2197866" cy="1857388"/>
          </a:xfrm>
          <a:prstGeom prst="rect">
            <a:avLst/>
          </a:prstGeom>
          <a:noFill/>
        </p:spPr>
      </p:pic>
      <p:pic>
        <p:nvPicPr>
          <p:cNvPr id="7" name="Picture 2" descr="C:\Documents and Settings\СтасON\Рабочий стол\Новая папка (2)\CIMG2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3" y="571480"/>
            <a:ext cx="2214547" cy="1852473"/>
          </a:xfrm>
          <a:prstGeom prst="rect">
            <a:avLst/>
          </a:prstGeom>
          <a:noFill/>
        </p:spPr>
      </p:pic>
      <p:pic>
        <p:nvPicPr>
          <p:cNvPr id="9" name="Picture 2" descr="C:\Documents and Settings\СтасON\Рабочий стол\Новая папка (2)\CIMG23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496"/>
            <a:ext cx="2286016" cy="1714512"/>
          </a:xfrm>
          <a:prstGeom prst="rect">
            <a:avLst/>
          </a:prstGeom>
          <a:noFill/>
        </p:spPr>
      </p:pic>
      <p:pic>
        <p:nvPicPr>
          <p:cNvPr id="11" name="Picture 2" descr="C:\Documents and Settings\СтасON\Рабочий стол\Новая папка (2)\CIMG23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4841" y="2857496"/>
            <a:ext cx="2122729" cy="1714512"/>
          </a:xfrm>
          <a:prstGeom prst="rect">
            <a:avLst/>
          </a:prstGeom>
          <a:noFill/>
        </p:spPr>
      </p:pic>
      <p:pic>
        <p:nvPicPr>
          <p:cNvPr id="12" name="Picture 2" descr="C:\Documents and Settings\СтасON\Рабочий стол\Новая папка (2)\CIMG23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857496"/>
            <a:ext cx="2177159" cy="1714512"/>
          </a:xfrm>
          <a:prstGeom prst="rect">
            <a:avLst/>
          </a:prstGeom>
          <a:noFill/>
        </p:spPr>
      </p:pic>
      <p:pic>
        <p:nvPicPr>
          <p:cNvPr id="13" name="Picture 2" descr="C:\Documents and Settings\СтасON\Рабочий стол\Новая папка (2)\CIMG23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9627" y="2857496"/>
            <a:ext cx="2204373" cy="1714512"/>
          </a:xfrm>
          <a:prstGeom prst="rect">
            <a:avLst/>
          </a:prstGeom>
          <a:noFill/>
        </p:spPr>
      </p:pic>
      <p:pic>
        <p:nvPicPr>
          <p:cNvPr id="14" name="Picture 2" descr="C:\Documents and Settings\СтасON\Рабочий стол\Новая папка (2)\CIMG23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29198"/>
            <a:ext cx="2285986" cy="1714488"/>
          </a:xfrm>
          <a:prstGeom prst="rect">
            <a:avLst/>
          </a:prstGeom>
          <a:noFill/>
        </p:spPr>
      </p:pic>
      <p:pic>
        <p:nvPicPr>
          <p:cNvPr id="15" name="Picture 2" descr="C:\Documents and Settings\СтасON\Рабочий стол\Новая папка (2)\CIMG23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4929198"/>
            <a:ext cx="2286016" cy="1714488"/>
          </a:xfrm>
          <a:prstGeom prst="rect">
            <a:avLst/>
          </a:prstGeom>
          <a:noFill/>
        </p:spPr>
      </p:pic>
      <p:pic>
        <p:nvPicPr>
          <p:cNvPr id="16" name="Picture 2" descr="C:\Documents and Settings\СтасON\Рабочий стол\Новая папка (2)\CIMG23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4929198"/>
            <a:ext cx="2143140" cy="1714488"/>
          </a:xfrm>
          <a:prstGeom prst="rect">
            <a:avLst/>
          </a:prstGeom>
          <a:noFill/>
        </p:spPr>
      </p:pic>
      <p:pic>
        <p:nvPicPr>
          <p:cNvPr id="17" name="Picture 2" descr="C:\Documents and Settings\СтасON\Рабочий стол\Новая папка (2)\CIMG233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3" y="4929198"/>
            <a:ext cx="2214547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1214421"/>
          <a:ext cx="7920038" cy="3070877"/>
        </p:xfrm>
        <a:graphic>
          <a:graphicData uri="http://schemas.openxmlformats.org/drawingml/2006/table">
            <a:tbl>
              <a:tblPr/>
              <a:tblGrid>
                <a:gridCol w="2376488"/>
                <a:gridCol w="296854"/>
                <a:gridCol w="2643206"/>
                <a:gridCol w="228590"/>
                <a:gridCol w="2374900"/>
              </a:tblGrid>
              <a:tr h="729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9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2" name="Line 90"/>
          <p:cNvSpPr>
            <a:spLocks noChangeShapeType="1"/>
          </p:cNvSpPr>
          <p:nvPr/>
        </p:nvSpPr>
        <p:spPr bwMode="auto">
          <a:xfrm>
            <a:off x="1928794" y="200024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43" name="Line 91"/>
          <p:cNvSpPr>
            <a:spLocks noChangeShapeType="1"/>
          </p:cNvSpPr>
          <p:nvPr/>
        </p:nvSpPr>
        <p:spPr bwMode="auto">
          <a:xfrm>
            <a:off x="4643438" y="200024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44" name="Line 92"/>
          <p:cNvSpPr>
            <a:spLocks noChangeShapeType="1"/>
          </p:cNvSpPr>
          <p:nvPr/>
        </p:nvSpPr>
        <p:spPr bwMode="auto">
          <a:xfrm>
            <a:off x="7358082" y="200024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0" y="5157788"/>
            <a:ext cx="13319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1258888" y="5661025"/>
            <a:ext cx="10080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1116013" y="4941888"/>
            <a:ext cx="9366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</a:blip>
          <a:srcRect/>
          <a:stretch>
            <a:fillRect/>
          </a:stretch>
        </p:blipFill>
        <p:spPr bwMode="auto">
          <a:xfrm>
            <a:off x="2411413" y="6092825"/>
            <a:ext cx="6064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</a:blip>
          <a:srcRect/>
          <a:stretch>
            <a:fillRect/>
          </a:stretch>
        </p:blipFill>
        <p:spPr bwMode="auto">
          <a:xfrm>
            <a:off x="684213" y="4551363"/>
            <a:ext cx="6477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</a:blip>
          <a:srcRect/>
          <a:stretch>
            <a:fillRect/>
          </a:stretch>
        </p:blipFill>
        <p:spPr bwMode="auto">
          <a:xfrm>
            <a:off x="971550" y="6165850"/>
            <a:ext cx="111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</a:blip>
          <a:srcRect/>
          <a:stretch>
            <a:fillRect/>
          </a:stretch>
        </p:blipFill>
        <p:spPr bwMode="auto">
          <a:xfrm>
            <a:off x="0" y="6516688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</a:blip>
          <a:srcRect/>
          <a:stretch>
            <a:fillRect/>
          </a:stretch>
        </p:blipFill>
        <p:spPr bwMode="auto">
          <a:xfrm>
            <a:off x="7596188" y="4365625"/>
            <a:ext cx="15478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</a:blip>
          <a:srcRect/>
          <a:stretch>
            <a:fillRect/>
          </a:stretch>
        </p:blipFill>
        <p:spPr bwMode="auto">
          <a:xfrm>
            <a:off x="7092950" y="5373688"/>
            <a:ext cx="12239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72225" y="4575175"/>
            <a:ext cx="1046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20025" y="5951538"/>
            <a:ext cx="13239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</a:blip>
          <a:srcRect/>
          <a:stretch>
            <a:fillRect/>
          </a:stretch>
        </p:blipFill>
        <p:spPr bwMode="auto">
          <a:xfrm>
            <a:off x="6227763" y="5919788"/>
            <a:ext cx="11525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785786" y="28572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Правильное питание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Наши враги</a:t>
            </a:r>
            <a:endParaRPr lang="ru-RU" sz="6600" dirty="0"/>
          </a:p>
        </p:txBody>
      </p:sp>
      <p:pic>
        <p:nvPicPr>
          <p:cNvPr id="52226" name="Picture 2" descr="C:\Documents and Settings\Анюта\Рабочий стол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675" y="1285860"/>
            <a:ext cx="1949481" cy="2247312"/>
          </a:xfrm>
          <a:prstGeom prst="rect">
            <a:avLst/>
          </a:prstGeom>
          <a:noFill/>
        </p:spPr>
      </p:pic>
      <p:pic>
        <p:nvPicPr>
          <p:cNvPr id="52227" name="Picture 3" descr="C:\Documents and Settings\Анюта\Рабочий стол\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143512"/>
            <a:ext cx="2548148" cy="1382716"/>
          </a:xfrm>
          <a:prstGeom prst="rect">
            <a:avLst/>
          </a:prstGeom>
          <a:noFill/>
        </p:spPr>
      </p:pic>
      <p:pic>
        <p:nvPicPr>
          <p:cNvPr id="52228" name="Picture 4" descr="C:\Documents and Settings\Анюта\Рабочий стол\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1966923" cy="1947254"/>
          </a:xfrm>
          <a:prstGeom prst="rect">
            <a:avLst/>
          </a:prstGeom>
          <a:noFill/>
        </p:spPr>
      </p:pic>
      <p:pic>
        <p:nvPicPr>
          <p:cNvPr id="52229" name="Picture 5" descr="C:\Documents and Settings\Анюта\Рабочий стол\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00372"/>
            <a:ext cx="1582997" cy="1770079"/>
          </a:xfrm>
          <a:prstGeom prst="rect">
            <a:avLst/>
          </a:prstGeom>
          <a:noFill/>
        </p:spPr>
      </p:pic>
      <p:pic>
        <p:nvPicPr>
          <p:cNvPr id="52230" name="Picture 6" descr="C:\Documents and Settings\Анюта\Рабочий стол\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428868"/>
            <a:ext cx="1871665" cy="1769355"/>
          </a:xfrm>
          <a:prstGeom prst="rect">
            <a:avLst/>
          </a:prstGeom>
          <a:noFill/>
        </p:spPr>
      </p:pic>
      <p:pic>
        <p:nvPicPr>
          <p:cNvPr id="52231" name="Picture 7" descr="C:\Documents and Settings\Анюта\Рабочий стол\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786322"/>
            <a:ext cx="1731977" cy="1701590"/>
          </a:xfrm>
          <a:prstGeom prst="rect">
            <a:avLst/>
          </a:prstGeom>
          <a:noFill/>
        </p:spPr>
      </p:pic>
      <p:pic>
        <p:nvPicPr>
          <p:cNvPr id="52232" name="Picture 8" descr="C:\Documents and Settings\Анюта\Рабочий стол\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672" y="4071942"/>
            <a:ext cx="1980484" cy="1763732"/>
          </a:xfrm>
          <a:prstGeom prst="rect">
            <a:avLst/>
          </a:prstGeom>
          <a:noFill/>
        </p:spPr>
      </p:pic>
      <p:pic>
        <p:nvPicPr>
          <p:cNvPr id="52233" name="Picture 9" descr="C:\Documents and Settings\Анюта\Рабочий стол\9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000108"/>
            <a:ext cx="2208197" cy="1703963"/>
          </a:xfrm>
          <a:prstGeom prst="rect">
            <a:avLst/>
          </a:prstGeom>
          <a:noFill/>
        </p:spPr>
      </p:pic>
      <p:pic>
        <p:nvPicPr>
          <p:cNvPr id="52234" name="Picture 10" descr="C:\Documents and Settings\Анюта\Рабочий стол\10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142984"/>
            <a:ext cx="2433929" cy="16398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869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 будешь – 			 здоровым быть.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Крепок телом – 			 залог здоровья.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здоровом теле – 	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болезнь пристает.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Чистота – 					 богат душой.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слабому –  				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здоровый дух.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 жить – 				 всего добудешь.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2500298" y="2143116"/>
            <a:ext cx="3571900" cy="257176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2178827" y="1893083"/>
            <a:ext cx="3571900" cy="321471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86050" y="2428868"/>
            <a:ext cx="2643206" cy="1357322"/>
          </a:xfrm>
          <a:prstGeom prst="straightConnector1">
            <a:avLst/>
          </a:prstGeom>
          <a:ln w="635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357422" y="3071810"/>
            <a:ext cx="3214710" cy="1428760"/>
          </a:xfrm>
          <a:prstGeom prst="straightConnector1">
            <a:avLst/>
          </a:prstGeom>
          <a:ln w="635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143108" y="2428868"/>
            <a:ext cx="3429024" cy="1357322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43240" y="3071810"/>
            <a:ext cx="2286016" cy="142876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28596" y="0"/>
            <a:ext cx="80724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 пословицу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Анюта\Рабочий стол\IMG_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57158" y="4500570"/>
            <a:ext cx="8429684" cy="23574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64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Результаты опроса Ты и твое здоровье</vt:lpstr>
      <vt:lpstr>Наши друзья</vt:lpstr>
      <vt:lpstr>РЕЖИМ   ДНЯ   ШКОЛЬНИКА     </vt:lpstr>
      <vt:lpstr>Слайд 5</vt:lpstr>
      <vt:lpstr>Наши враги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CтасON</dc:creator>
  <cp:lastModifiedBy>name</cp:lastModifiedBy>
  <cp:revision>90</cp:revision>
  <dcterms:created xsi:type="dcterms:W3CDTF">2009-03-14T16:07:07Z</dcterms:created>
  <dcterms:modified xsi:type="dcterms:W3CDTF">2010-01-23T21:20:09Z</dcterms:modified>
</cp:coreProperties>
</file>